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 autoAdjust="0"/>
  </p:normalViewPr>
  <p:slideViewPr>
    <p:cSldViewPr snapToGrid="0">
      <p:cViewPr varScale="1">
        <p:scale>
          <a:sx n="116" d="100"/>
          <a:sy n="116" d="100"/>
        </p:scale>
        <p:origin x="138" y="6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661E0-966A-4CCB-AC48-2B3480C287A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511C4-5ADD-4A78-B47F-D9BD2ED6F7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74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F1C41-A550-478E-9B99-B8A4B299CF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 dirty="0"/>
              <a:t>Click to edit Master title style</a:t>
            </a:r>
            <a:endParaRPr kumimoji="1" lang="ja-JP" alt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A76B42-33D7-497D-8286-55BC5C46D2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36DF73E-A2D9-4669-A328-1E7D37C1950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597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C5264-8DE9-498A-B967-90A74A523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24FAD-C0C9-4EC4-91F9-1145B63D3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9" name="Rectangle 1030">
            <a:extLst>
              <a:ext uri="{FF2B5EF4-FFF2-40B4-BE49-F238E27FC236}">
                <a16:creationId xmlns:a16="http://schemas.microsoft.com/office/drawing/2014/main" id="{BACBE56B-65AE-4940-87C0-90ED99138D55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10802695" y="65468"/>
            <a:ext cx="1331640" cy="508397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CCECFF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Logo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B8C6ABEE-FB10-420C-B70F-084A5E280A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262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2C5C6-DD85-4A94-8836-9A09278BD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8994B2-9D07-4906-8679-A58BD15ED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E284B-77E9-4A3A-A2AC-38C22569AE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143A5F6B-FBD8-4620-8022-0BD8FCD409EE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10802695" y="65468"/>
            <a:ext cx="1331640" cy="508397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CCECFF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Logo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A1D58BA-D1DE-400F-A6F4-175505B59E8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362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5534C-37D4-4A4E-B855-CCEB4AC71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FF826-12B0-47E3-8F7D-211B152B28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9ECF72-0E10-4FF0-AC15-084365767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E78A8-28F1-4BA7-849C-DF8C7C5C56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767EECC-B37D-4A19-B354-71E39D24C94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10802695" y="65468"/>
            <a:ext cx="1331640" cy="508397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CCECFF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Logo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D65BDD92-8792-4CEC-B827-55AFB88D2FC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ctr" defTabSz="914400" rtl="0" eaLnBrk="1" latinLnBrk="0" hangingPunct="1">
              <a:spcBef>
                <a:spcPct val="50000"/>
              </a:spcBef>
              <a:defRPr kumimoji="1" sz="1600" b="1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8184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9CCA7-2884-4877-A90A-B15816AE8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C7423-34EE-41C1-8D17-D870C279D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CAEFE3-F6F1-4741-BD91-DC4312AB4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 dirty="0"/>
              <a:t>Click to edit Master text styles</a:t>
            </a:r>
          </a:p>
          <a:p>
            <a:pPr lvl="1"/>
            <a:r>
              <a:rPr kumimoji="1" lang="en-US" altLang="ja-JP" dirty="0"/>
              <a:t>Second level</a:t>
            </a:r>
          </a:p>
          <a:p>
            <a:pPr lvl="2"/>
            <a:r>
              <a:rPr kumimoji="1" lang="en-US" altLang="ja-JP" dirty="0"/>
              <a:t>Third level</a:t>
            </a:r>
          </a:p>
          <a:p>
            <a:pPr lvl="3"/>
            <a:r>
              <a:rPr kumimoji="1" lang="en-US" altLang="ja-JP" dirty="0"/>
              <a:t>Fourth level</a:t>
            </a:r>
          </a:p>
          <a:p>
            <a:pPr lvl="4"/>
            <a:r>
              <a:rPr kumimoji="1" lang="en-US" altLang="ja-JP" dirty="0"/>
              <a:t>Fifth level</a:t>
            </a:r>
            <a:endParaRPr kumimoji="1" lang="ja-JP" alt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EA3E23-AAF6-4758-9DF2-AFB964598A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433B5D-86F3-4013-ADC7-9568E3D3E7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13686F-E429-45B6-BBB9-4AE27B8136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30">
            <a:extLst>
              <a:ext uri="{FF2B5EF4-FFF2-40B4-BE49-F238E27FC236}">
                <a16:creationId xmlns:a16="http://schemas.microsoft.com/office/drawing/2014/main" id="{FB5879AF-5AC6-42F9-93D6-D06610FC0212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10802695" y="65468"/>
            <a:ext cx="1331640" cy="508397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CCECFF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Logo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E8A08B43-60DA-41B2-B464-3C83407980A6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6603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D7B94-3AF5-47CD-B328-CADB7F56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942BB7-98AD-4EEB-BF44-983F67280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50D42FD-74C9-47C3-960F-5ED6AF07D5D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10802695" y="65468"/>
            <a:ext cx="1331640" cy="508397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CCECFF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Logo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C24A6B6-06D9-4729-B1EF-7495E27BCF0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805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9ED7F1-E729-4113-84A9-8A72AF4B25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A9C011E-6A92-4246-B6E0-5A73B7FB986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10802695" y="65468"/>
            <a:ext cx="1331640" cy="508397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CCECFF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2800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Logo</a:t>
            </a:r>
            <a:endParaRPr lang="ja-JP" altLang="en-US" sz="28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203E2E-7D32-44D0-A39E-A394411CEBC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5566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DFEA7C-0EE8-4956-AF5C-865EAA845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7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dirty="0"/>
              <a:t>Click to edit Master title style</a:t>
            </a:r>
            <a:endParaRPr kumimoji="1" lang="ja-JP" alt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92DE5-D4F8-41F4-BA0D-90AE1EF38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81101"/>
            <a:ext cx="10515600" cy="4685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dirty="0"/>
              <a:t>Click to edit Master text styles</a:t>
            </a:r>
          </a:p>
          <a:p>
            <a:pPr lvl="1"/>
            <a:r>
              <a:rPr kumimoji="1" lang="en-US" altLang="ja-JP" dirty="0"/>
              <a:t>Second level</a:t>
            </a:r>
          </a:p>
          <a:p>
            <a:pPr lvl="2"/>
            <a:r>
              <a:rPr kumimoji="1" lang="en-US" altLang="ja-JP" dirty="0"/>
              <a:t>Third level</a:t>
            </a:r>
          </a:p>
          <a:p>
            <a:pPr lvl="3"/>
            <a:r>
              <a:rPr kumimoji="1" lang="en-US" altLang="ja-JP" dirty="0"/>
              <a:t>Fourth level</a:t>
            </a:r>
          </a:p>
          <a:p>
            <a:pPr lvl="4"/>
            <a:r>
              <a:rPr kumimoji="1" lang="en-US" altLang="ja-JP" dirty="0"/>
              <a:t>Fifth level</a:t>
            </a:r>
            <a:endParaRPr kumimoji="1" lang="ja-JP" altLang="en-US" dirty="0"/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C7B8173B-CF5C-41AD-85C8-18F0F49B5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83" y="6388420"/>
            <a:ext cx="2895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600" b="1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ＭＳ Ｐゴシック" pitchFamily="50" charset="-128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‹#›</a:t>
            </a:fld>
            <a:r>
              <a:rPr lang="en-US" altLang="ja-JP"/>
              <a:t> of allpage number</a:t>
            </a:r>
            <a:endParaRPr lang="ja-JP" alt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72632B22-4A68-4297-B9DB-4874190317FE}"/>
              </a:ext>
            </a:extLst>
          </p:cNvPr>
          <p:cNvSpPr txBox="1">
            <a:spLocks/>
          </p:cNvSpPr>
          <p:nvPr userDrawn="1"/>
        </p:nvSpPr>
        <p:spPr>
          <a:xfrm>
            <a:off x="4050998" y="6385245"/>
            <a:ext cx="40900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600" b="1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/>
              <a:t>New Product Technology Session</a:t>
            </a:r>
            <a:endParaRPr lang="ja-JP" altLang="en-US" sz="18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320AAE9-8C9A-489F-1FB9-26C1CE3EECE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877" y="6287804"/>
            <a:ext cx="4090004" cy="57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73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b="1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accent1">
              <a:lumMod val="50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31A0D-8EE9-445A-8220-D0BCF9BE27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kumimoji="1" lang="en-US" altLang="ja-JP" sz="4400" dirty="0"/>
              <a:t>Title</a:t>
            </a:r>
            <a:endParaRPr kumimoji="1" lang="ja-JP" alt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06191-2723-4EC7-A284-88FF829A70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96674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NPT2024-*****</a:t>
            </a:r>
          </a:p>
          <a:p>
            <a:endParaRPr lang="en-US" altLang="ja-JP" dirty="0"/>
          </a:p>
          <a:p>
            <a:r>
              <a:rPr kumimoji="1" lang="en-US" altLang="ja-JP" dirty="0"/>
              <a:t>Author’s Name</a:t>
            </a:r>
          </a:p>
          <a:p>
            <a:r>
              <a:rPr lang="en-US" altLang="ja-JP" dirty="0"/>
              <a:t>Affiliation</a:t>
            </a:r>
            <a:endParaRPr kumimoji="1" lang="ja-JP" altLang="en-US" dirty="0"/>
          </a:p>
        </p:txBody>
      </p:sp>
      <p:sp>
        <p:nvSpPr>
          <p:cNvPr id="4" name="正方形/長方形 1">
            <a:extLst>
              <a:ext uri="{FF2B5EF4-FFF2-40B4-BE49-F238E27FC236}">
                <a16:creationId xmlns:a16="http://schemas.microsoft.com/office/drawing/2014/main" id="{FB9499A1-F1E4-46B9-B88D-61754C0ECA55}"/>
              </a:ext>
            </a:extLst>
          </p:cNvPr>
          <p:cNvSpPr/>
          <p:nvPr/>
        </p:nvSpPr>
        <p:spPr bwMode="auto">
          <a:xfrm>
            <a:off x="9242854" y="6194854"/>
            <a:ext cx="2889422" cy="604966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Company Logo</a:t>
            </a:r>
            <a:endParaRPr kumimoji="0" lang="ja-JP" altLang="en-US" sz="2400" b="1" i="0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513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FEFD4-2A33-4312-857F-28D34C3EB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2</a:t>
            </a:fld>
            <a:r>
              <a:rPr lang="en-US" altLang="ja-JP" dirty="0"/>
              <a:t> of all page number</a:t>
            </a:r>
            <a:endParaRPr lang="ja-JP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60DC568-7C86-43D9-8160-0DDE9464EA01}"/>
              </a:ext>
            </a:extLst>
          </p:cNvPr>
          <p:cNvSpPr txBox="1">
            <a:spLocks/>
          </p:cNvSpPr>
          <p:nvPr/>
        </p:nvSpPr>
        <p:spPr>
          <a:xfrm>
            <a:off x="838200" y="359761"/>
            <a:ext cx="10515600" cy="887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b="1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altLang="ja-JP" dirty="0"/>
              <a:t>Presentation Slides</a:t>
            </a:r>
            <a:endParaRPr lang="ja-JP" alt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47911E-EFA0-46FA-8F06-C9CB5A80AA7D}"/>
              </a:ext>
            </a:extLst>
          </p:cNvPr>
          <p:cNvSpPr txBox="1">
            <a:spLocks/>
          </p:cNvSpPr>
          <p:nvPr/>
        </p:nvSpPr>
        <p:spPr>
          <a:xfrm>
            <a:off x="838200" y="1246787"/>
            <a:ext cx="10515600" cy="5122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400" b="1" kern="0" dirty="0">
                <a:ea typeface="ＭＳ Ｐゴシック" pitchFamily="50" charset="-128"/>
              </a:rPr>
              <a:t>Layout (Suggested Practices)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Use Landscape Format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Minimize information on each slide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Highlight Main Points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Use Photos &amp; Drawings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Contrasting Colors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Use of movie is encouraged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No Excessive Commercialism</a:t>
            </a:r>
          </a:p>
          <a:p>
            <a:pPr marL="898525" indent="-441325">
              <a:buClr>
                <a:srgbClr val="0000CC"/>
              </a:buClr>
            </a:pPr>
            <a:r>
              <a:rPr lang="en-US" altLang="ja-JP" sz="2400" kern="0" dirty="0">
                <a:ea typeface="ＭＳ Ｐゴシック" pitchFamily="50" charset="-128"/>
              </a:rPr>
              <a:t>The followings are highly recommended.</a:t>
            </a:r>
          </a:p>
          <a:p>
            <a:pPr marL="457200" lvl="1" indent="885825">
              <a:buClr>
                <a:srgbClr val="0000CC"/>
              </a:buClr>
              <a:buFont typeface="Arial" panose="020B0604020202020204" pitchFamily="34" charset="0"/>
              <a:buNone/>
            </a:pPr>
            <a:r>
              <a:rPr lang="en-US" altLang="ja-JP" kern="0" dirty="0">
                <a:ea typeface="ＭＳ Ｐゴシック" pitchFamily="50" charset="-128"/>
              </a:rPr>
              <a:t>20pt of minimum font size</a:t>
            </a:r>
          </a:p>
          <a:p>
            <a:pPr marL="457200" lvl="1" indent="885825">
              <a:buClr>
                <a:srgbClr val="0000CC"/>
              </a:buClr>
              <a:buFont typeface="Arial" panose="020B0604020202020204" pitchFamily="34" charset="0"/>
              <a:buNone/>
            </a:pPr>
            <a:r>
              <a:rPr lang="en-US" altLang="ja-JP" kern="0" dirty="0">
                <a:ea typeface="ＭＳ Ｐゴシック" pitchFamily="50" charset="-128"/>
              </a:rPr>
              <a:t>Slide background be simple</a:t>
            </a:r>
          </a:p>
          <a:p>
            <a:pPr marL="457200" lvl="1" indent="885825">
              <a:buClr>
                <a:srgbClr val="0000CC"/>
              </a:buClr>
              <a:buFont typeface="Arial" panose="020B0604020202020204" pitchFamily="34" charset="0"/>
              <a:buNone/>
            </a:pPr>
            <a:r>
              <a:rPr lang="en-US" altLang="ja-JP" kern="0" dirty="0">
                <a:ea typeface="ＭＳ Ｐゴシック" pitchFamily="50" charset="-128"/>
              </a:rPr>
              <a:t>Make the background of the graph white or light color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769530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BFA7DA-3882-480F-A538-E6F3F7B30A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3</a:t>
            </a:fld>
            <a:r>
              <a:rPr lang="en-US" altLang="ja-JP" dirty="0"/>
              <a:t> of </a:t>
            </a:r>
            <a:r>
              <a:rPr lang="en-US" altLang="ja-JP" dirty="0" err="1"/>
              <a:t>allpage</a:t>
            </a:r>
            <a:r>
              <a:rPr lang="en-US" altLang="ja-JP"/>
              <a:t> number</a:t>
            </a:r>
            <a:endParaRPr lang="ja-JP" alt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1E001FD-972B-4A9E-A44B-9B43305D2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92481" cy="819696"/>
          </a:xfrm>
        </p:spPr>
        <p:txBody>
          <a:bodyPr>
            <a:normAutofit/>
          </a:bodyPr>
          <a:lstStyle/>
          <a:p>
            <a:r>
              <a:rPr lang="en-US" altLang="ja-JP" dirty="0">
                <a:ea typeface="ＭＳ Ｐゴシック" pitchFamily="50" charset="-128"/>
              </a:rPr>
              <a:t>Submission</a:t>
            </a:r>
            <a:r>
              <a:rPr lang="ja-JP" altLang="en-US" dirty="0">
                <a:ea typeface="ＭＳ Ｐゴシック" pitchFamily="50" charset="-128"/>
              </a:rPr>
              <a:t> </a:t>
            </a:r>
            <a:r>
              <a:rPr lang="en-US" altLang="ja-JP" dirty="0">
                <a:ea typeface="ＭＳ Ｐゴシック" pitchFamily="50" charset="-128"/>
              </a:rPr>
              <a:t>of the presentation material</a:t>
            </a:r>
            <a:endParaRPr kumimoji="1" lang="ja-JP" alt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71F3F3F-865F-4DF4-8F15-8245C1D8D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1101"/>
            <a:ext cx="10515600" cy="4330229"/>
          </a:xfrm>
        </p:spPr>
        <p:txBody>
          <a:bodyPr>
            <a:normAutofit/>
          </a:bodyPr>
          <a:lstStyle/>
          <a:p>
            <a:r>
              <a:rPr lang="en-US" altLang="ja-JP" sz="2400" kern="0" dirty="0">
                <a:ea typeface="ＭＳ Ｐゴシック" pitchFamily="50" charset="-128"/>
              </a:rPr>
              <a:t>Upload your presentation material through the  “Paper Entry System”.</a:t>
            </a:r>
          </a:p>
          <a:p>
            <a:r>
              <a:rPr lang="en-US" altLang="ja-JP" sz="2400" kern="0" dirty="0">
                <a:ea typeface="ＭＳ Ｐゴシック" pitchFamily="50" charset="-128"/>
              </a:rPr>
              <a:t>The upload system accepts only </a:t>
            </a:r>
            <a:r>
              <a:rPr lang="en-US" altLang="ja-JP" sz="2400" kern="0" dirty="0">
                <a:solidFill>
                  <a:srgbClr val="FF0000"/>
                </a:solidFill>
                <a:ea typeface="ＭＳ Ｐゴシック" pitchFamily="50" charset="-128"/>
              </a:rPr>
              <a:t>PDF, PPT, PPTX</a:t>
            </a:r>
            <a:r>
              <a:rPr lang="en-US" altLang="ja-JP" sz="2400" kern="0" dirty="0">
                <a:ea typeface="ＭＳ Ｐゴシック" pitchFamily="50" charset="-128"/>
              </a:rPr>
              <a:t> files. Maximum file size is 20 MB.</a:t>
            </a:r>
          </a:p>
          <a:p>
            <a:r>
              <a:rPr lang="en-US" altLang="ja-JP" sz="2400" kern="0" dirty="0">
                <a:ea typeface="ＭＳ Ｐゴシック" pitchFamily="50" charset="-128"/>
              </a:rPr>
              <a:t>Due date : End of September 2024</a:t>
            </a:r>
          </a:p>
          <a:p>
            <a:r>
              <a:rPr lang="en-US" altLang="ja-JP" sz="2400" kern="0" dirty="0">
                <a:ea typeface="ＭＳ Ｐゴシック" pitchFamily="50" charset="-128"/>
              </a:rPr>
              <a:t>Please name the file of the final Manuscript with the NPT paper number as follows.</a:t>
            </a:r>
            <a:r>
              <a:rPr lang="ja-JP" altLang="en-US" sz="2400" kern="0" dirty="0">
                <a:ea typeface="ＭＳ Ｐゴシック" pitchFamily="50" charset="-128"/>
              </a:rPr>
              <a:t>　　→　</a:t>
            </a:r>
            <a:r>
              <a:rPr lang="en-US" altLang="ja-JP" sz="2400" kern="0" dirty="0">
                <a:ea typeface="ＭＳ Ｐゴシック" pitchFamily="50" charset="-128"/>
              </a:rPr>
              <a:t>NPT2024-001.pdf</a:t>
            </a:r>
          </a:p>
          <a:p>
            <a:endParaRPr lang="en-US" altLang="ja-JP" sz="2400" kern="0" dirty="0">
              <a:ea typeface="ＭＳ Ｐゴシック" pitchFamily="50" charset="-128"/>
            </a:endParaRPr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54714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98A73-2DE4-4B6D-9AF2-501C5BB11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Presentation Instruction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C5382-1C1E-43A5-80A6-E4775B284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5284"/>
            <a:ext cx="11016049" cy="4685914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Each session will have two to four paper presentations.</a:t>
            </a:r>
          </a:p>
          <a:p>
            <a:r>
              <a:rPr kumimoji="1" lang="en-US" altLang="ja-JP" sz="2400" dirty="0"/>
              <a:t>Presentations will be 20 minutes and 10 minutes for Questions and Answers.</a:t>
            </a:r>
          </a:p>
          <a:p>
            <a:r>
              <a:rPr kumimoji="1" lang="en-US" altLang="ja-JP" sz="2400" dirty="0"/>
              <a:t>Please confirm the session timetable for the time and room you are assigned.</a:t>
            </a:r>
          </a:p>
          <a:p>
            <a:r>
              <a:rPr kumimoji="1" lang="en-US" altLang="ja-JP" sz="2400" dirty="0"/>
              <a:t>Please come to your technical session room 30 minutes before the starting time.</a:t>
            </a:r>
          </a:p>
          <a:p>
            <a:r>
              <a:rPr kumimoji="1" lang="en-US" altLang="ja-JP" sz="2400" dirty="0"/>
              <a:t>All presenters need to confirm if their PCs can be connected with the projector properly.</a:t>
            </a:r>
          </a:p>
          <a:p>
            <a:r>
              <a:rPr kumimoji="1" lang="en-US" altLang="ja-JP" sz="2400" dirty="0"/>
              <a:t>If any trouble forced a presenter to use only his or her USB drive, please contact the staff in your room to bring a spare PC for the presenter.</a:t>
            </a:r>
          </a:p>
          <a:p>
            <a:r>
              <a:rPr kumimoji="1" lang="en-US" altLang="ja-JP" sz="2400" dirty="0"/>
              <a:t>Presenters should stay in the session room after their presentation until the end of the group session.</a:t>
            </a:r>
          </a:p>
          <a:p>
            <a:endParaRPr kumimoji="1" lang="ja-JP" alt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04591B-CF22-4EB2-9E91-7AC65E664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Page </a:t>
            </a:r>
            <a:fld id="{D4856AE4-FE56-43D5-AB21-ECFEB2AE3CD0}" type="slidenum">
              <a:rPr lang="en-US" altLang="ja-JP" smtClean="0"/>
              <a:pPr>
                <a:defRPr/>
              </a:pPr>
              <a:t>4</a:t>
            </a:fld>
            <a:r>
              <a:rPr lang="en-US" altLang="ja-JP" dirty="0"/>
              <a:t> of all page number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3419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262</Words>
  <Application>Microsoft Office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游ゴシック</vt:lpstr>
      <vt:lpstr>Arial</vt:lpstr>
      <vt:lpstr>Segoe UI</vt:lpstr>
      <vt:lpstr>Office Theme</vt:lpstr>
      <vt:lpstr>Title</vt:lpstr>
      <vt:lpstr>PowerPoint Presentation</vt:lpstr>
      <vt:lpstr>Submission of the presentation material</vt:lpstr>
      <vt:lpstr>Presentation Instruction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Namekawa Keisuke (滑川 恵介、ニヨ)</dc:creator>
  <cp:lastModifiedBy>Namekawa Keisuke (滑川 恵介、ニヨ)</cp:lastModifiedBy>
  <cp:revision>23</cp:revision>
  <dcterms:created xsi:type="dcterms:W3CDTF">2023-11-30T07:58:23Z</dcterms:created>
  <dcterms:modified xsi:type="dcterms:W3CDTF">2024-07-09T02:05:40Z</dcterms:modified>
</cp:coreProperties>
</file>