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5143500" type="screen16x9"/>
  <p:notesSz cx="6807200" cy="99393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5F5F5F"/>
    <a:srgbClr val="000000"/>
    <a:srgbClr val="255A65"/>
    <a:srgbClr val="ABCFFF"/>
    <a:srgbClr val="C0C0C0"/>
    <a:srgbClr val="9900FF"/>
    <a:srgbClr val="66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-8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1926" y="-96"/>
      </p:cViewPr>
      <p:guideLst>
        <p:guide orient="horz" pos="3131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13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13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C020A2B-BE83-461B-9D53-A3C012B99CB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02083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13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172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6125"/>
            <a:ext cx="662305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09" y="4721187"/>
            <a:ext cx="5446383" cy="447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819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19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13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7208B5D-FAAD-41E2-98AF-B4E581F47F1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205101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B5267AF-47D3-4AD2-BCEB-D77D50756599}" type="slidenum">
              <a:rPr lang="ja-JP" altLang="en-US" sz="1200" smtClean="0"/>
              <a:pPr/>
              <a:t>1</a:t>
            </a:fld>
            <a:endParaRPr lang="ja-JP" altLang="en-US" sz="1200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23050" cy="3725863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2368675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7CDAD90-3E94-409A-9D32-C490436B5F8B}" type="slidenum">
              <a:rPr lang="ja-JP" altLang="en-US" sz="1200" smtClean="0"/>
              <a:pPr/>
              <a:t>2</a:t>
            </a:fld>
            <a:endParaRPr lang="ja-JP" altLang="en-US" sz="1200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23050" cy="3725863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72956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102545E-8990-42D1-8F1D-C9C948180FAA}" type="slidenum">
              <a:rPr lang="ja-JP" altLang="en-US" sz="1200" smtClean="0"/>
              <a:pPr/>
              <a:t>3</a:t>
            </a:fld>
            <a:endParaRPr lang="ja-JP" altLang="en-US" sz="1200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23050" cy="3725863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3940864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15AEC79-139E-491D-B28D-AB95C2B6A607}" type="slidenum">
              <a:rPr lang="ja-JP" altLang="en-US" sz="1200" smtClean="0"/>
              <a:pPr/>
              <a:t>4</a:t>
            </a:fld>
            <a:endParaRPr lang="ja-JP" altLang="en-US" sz="120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23050" cy="3725863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2026504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9"/>
          <p:cNvSpPr txBox="1">
            <a:spLocks noChangeArrowheads="1"/>
          </p:cNvSpPr>
          <p:nvPr userDrawn="1"/>
        </p:nvSpPr>
        <p:spPr bwMode="auto">
          <a:xfrm>
            <a:off x="3565526" y="4545806"/>
            <a:ext cx="4730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endParaRPr lang="ja-JP" altLang="en-US" smtClean="0">
              <a:ea typeface="ＭＳ Ｐゴシック" pitchFamily="50" charset="-128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07" t="29980" r="20741" b="21587"/>
          <a:stretch>
            <a:fillRect/>
          </a:stretch>
        </p:blipFill>
        <p:spPr bwMode="auto">
          <a:xfrm>
            <a:off x="63934" y="4737498"/>
            <a:ext cx="850466" cy="406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 descr="ｵﾘｼﾞﾅﾙ紺色jsae_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1" y="4780360"/>
            <a:ext cx="777667" cy="325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C:\Users\j0124616\Desktop\setc logo blue1.bmp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01" y="4767262"/>
            <a:ext cx="1036729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1027"/>
          <p:cNvSpPr>
            <a:spLocks noGrp="1" noChangeArrowheads="1"/>
          </p:cNvSpPr>
          <p:nvPr>
            <p:ph type="ctrTitle"/>
          </p:nvPr>
        </p:nvSpPr>
        <p:spPr>
          <a:xfrm>
            <a:off x="609600" y="1028700"/>
            <a:ext cx="7772400" cy="685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14550"/>
            <a:ext cx="6400800" cy="1600200"/>
          </a:xfrm>
        </p:spPr>
        <p:txBody>
          <a:bodyPr/>
          <a:lstStyle>
            <a:lvl1pPr marL="0" indent="0"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11" name="Rectangle 1030"/>
          <p:cNvSpPr>
            <a:spLocks noGrp="1" noChangeArrowheads="1"/>
          </p:cNvSpPr>
          <p:nvPr>
            <p:ph type="ftr" sz="quarter" idx="10"/>
          </p:nvPr>
        </p:nvSpPr>
        <p:spPr>
          <a:xfrm>
            <a:off x="6629400" y="4400551"/>
            <a:ext cx="1981200" cy="508397"/>
          </a:xfrm>
          <a:ln>
            <a:noFill/>
          </a:ln>
        </p:spPr>
        <p:txBody>
          <a:bodyPr/>
          <a:lstStyle>
            <a:lvl1pPr>
              <a:defRPr sz="1400" b="0">
                <a:solidFill>
                  <a:srgbClr val="CCECFF"/>
                </a:solidFill>
                <a:latin typeface="+mn-lt"/>
              </a:defRPr>
            </a:lvl1pPr>
          </a:lstStyle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65258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61BE8A0F-ED49-4564-BBE8-4B355521F9F0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21037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15150" y="171450"/>
            <a:ext cx="2228850" cy="41148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28600" y="171450"/>
            <a:ext cx="6534150" cy="4114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D9D211E5-88ED-4021-ABC1-D68EF9B2BF24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1093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Page </a:t>
            </a:r>
            <a:fld id="{CA8D36FD-3D0F-4A9F-9D13-8D07F7DE734D}" type="slidenum">
              <a:rPr lang="en-US" altLang="ja-JP"/>
              <a:pPr>
                <a:defRPr/>
              </a:pPr>
              <a:t>‹#›</a:t>
            </a:fld>
            <a:r>
              <a:rPr lang="en-US" altLang="ja-JP" dirty="0"/>
              <a:t> of </a:t>
            </a:r>
            <a:r>
              <a:rPr lang="en-US" altLang="ja-JP" dirty="0" err="1"/>
              <a:t>allpage</a:t>
            </a:r>
            <a:r>
              <a:rPr lang="en-US" altLang="ja-JP" dirty="0"/>
              <a:t>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8089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1876EACD-D9FE-486E-A995-7C3AB9B76319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10014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28600" y="800100"/>
            <a:ext cx="4381500" cy="3486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2500" y="800100"/>
            <a:ext cx="4381500" cy="3486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2428E7A9-1CF3-4327-A7C4-703579434928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63719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D0C07B8D-B8E2-4602-B97F-6C7F1EA73483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0083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0172C7FF-7CE0-42B2-9C2C-C60A3C66EF94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0995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1406B03E-CDBE-4449-B2C8-DB4A06DB584B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92139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7668FA3D-454F-4C3A-8B63-199B68BF8AAA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1846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B6A25E7C-F416-460D-BD34-10F592952125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70109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71450"/>
            <a:ext cx="8839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00100"/>
            <a:ext cx="8915400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4743451"/>
            <a:ext cx="1905000" cy="22145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600" b="1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Page </a:t>
            </a:r>
            <a:fld id="{D4856AE4-FE56-43D5-AB21-ECFEB2AE3CD0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 l="22307" t="29980" r="20741" b="21587"/>
          <a:stretch>
            <a:fillRect/>
          </a:stretch>
        </p:blipFill>
        <p:spPr bwMode="auto">
          <a:xfrm>
            <a:off x="63500" y="4876801"/>
            <a:ext cx="546100" cy="259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ｵﾘｼﾞﾅﾙ紺色jsae_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8026" y="4895851"/>
            <a:ext cx="530225" cy="221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:\Users\j0124616\Desktop\setc logo blue1.bmp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341438" y="4906567"/>
            <a:ext cx="665162" cy="21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Monotype Sorts" pitchFamily="2" charset="2"/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y"/>
        <a:defRPr kumimoji="1"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6594" y="457200"/>
            <a:ext cx="7772400" cy="857250"/>
          </a:xfrm>
        </p:spPr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Title of Presentation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2394" y="2514600"/>
            <a:ext cx="6400800" cy="628650"/>
          </a:xfrm>
        </p:spPr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Author, Organization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7010400" y="4229100"/>
            <a:ext cx="1828800" cy="71080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altLang="ja-JP" b="1">
                <a:solidFill>
                  <a:schemeClr val="bg1"/>
                </a:solidFill>
                <a:latin typeface="Arial" charset="0"/>
                <a:ea typeface="ＭＳ Ｐゴシック" pitchFamily="50" charset="-128"/>
              </a:rPr>
              <a:t>Company </a:t>
            </a:r>
          </a:p>
          <a:p>
            <a:pPr algn="ctr"/>
            <a:r>
              <a:rPr lang="en-US" altLang="ja-JP" b="1">
                <a:solidFill>
                  <a:schemeClr val="bg1"/>
                </a:solidFill>
                <a:latin typeface="Arial" charset="0"/>
                <a:ea typeface="ＭＳ Ｐゴシック" pitchFamily="50" charset="-128"/>
              </a:rPr>
              <a:t>Logo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046828" y="1657351"/>
            <a:ext cx="673049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kumimoji="1" lang="en-US" altLang="ja-JP" sz="3200" dirty="0" smtClean="0">
                <a:solidFill>
                  <a:schemeClr val="bg1"/>
                </a:solidFill>
                <a:latin typeface="Tahoma" pitchFamily="34" charset="0"/>
                <a:ea typeface="ＭＳ Ｐゴシック" pitchFamily="50" charset="-128"/>
              </a:rPr>
              <a:t>JSAE </a:t>
            </a:r>
            <a:r>
              <a:rPr kumimoji="1" lang="en-US" altLang="ja-JP" sz="3200" dirty="0" smtClean="0">
                <a:solidFill>
                  <a:srgbClr val="0000CC"/>
                </a:solidFill>
                <a:latin typeface="Tahoma" pitchFamily="34" charset="0"/>
                <a:ea typeface="ＭＳ Ｐゴシック" pitchFamily="50" charset="-128"/>
              </a:rPr>
              <a:t>2019</a:t>
            </a:r>
            <a:r>
              <a:rPr kumimoji="1" lang="en-US" altLang="ja-JP" sz="3200" dirty="0" smtClean="0">
                <a:solidFill>
                  <a:schemeClr val="bg1"/>
                </a:solidFill>
                <a:latin typeface="Tahoma" pitchFamily="34" charset="0"/>
                <a:ea typeface="ＭＳ Ｐゴシック" pitchFamily="50" charset="-128"/>
              </a:rPr>
              <a:t>9XXX /SAE 2019-32-0XXX</a:t>
            </a:r>
            <a:endParaRPr kumimoji="1" lang="en-US" altLang="ja-JP" sz="3200" dirty="0">
              <a:solidFill>
                <a:schemeClr val="bg1"/>
              </a:solidFill>
              <a:latin typeface="Tahoma" pitchFamily="34" charset="0"/>
              <a:ea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フッター プレースホルダ 3"/>
          <p:cNvSpPr>
            <a:spLocks noGrp="1"/>
          </p:cNvSpPr>
          <p:nvPr>
            <p:ph type="ftr" sz="quarter" idx="10"/>
          </p:nvPr>
        </p:nvSpPr>
        <p:spPr>
          <a:xfrm>
            <a:off x="7315200" y="4866967"/>
            <a:ext cx="1905000" cy="22145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ja-JP" sz="1600" dirty="0" smtClean="0">
                <a:solidFill>
                  <a:schemeClr val="bg1"/>
                </a:solidFill>
                <a:latin typeface="Arial" charset="0"/>
              </a:rPr>
              <a:t>Page # / Total</a:t>
            </a:r>
            <a:endParaRPr lang="ja-JP" altLang="en-US" sz="1600" dirty="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57150"/>
            <a:ext cx="8839200" cy="571500"/>
          </a:xfrm>
        </p:spPr>
        <p:txBody>
          <a:bodyPr/>
          <a:lstStyle/>
          <a:p>
            <a:r>
              <a:rPr lang="en-US" altLang="ja-JP" sz="3200" dirty="0" smtClean="0">
                <a:ea typeface="ＭＳ Ｐゴシック" pitchFamily="50" charset="-128"/>
              </a:rPr>
              <a:t>Presentation Slides </a:t>
            </a:r>
          </a:p>
        </p:txBody>
      </p:sp>
      <p:sp>
        <p:nvSpPr>
          <p:cNvPr id="410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628650"/>
            <a:ext cx="8915400" cy="4057650"/>
          </a:xfrm>
        </p:spPr>
        <p:txBody>
          <a:bodyPr/>
          <a:lstStyle/>
          <a:p>
            <a:r>
              <a:rPr lang="en-US" altLang="ja-JP" sz="1800" dirty="0" smtClean="0">
                <a:ea typeface="ＭＳ Ｐゴシック" pitchFamily="50" charset="-128"/>
              </a:rPr>
              <a:t>Layout (Tips and Tricks)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 smtClean="0">
                <a:ea typeface="ＭＳ Ｐゴシック" pitchFamily="50" charset="-128"/>
              </a:rPr>
              <a:t>Landscape Format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 smtClean="0">
                <a:ea typeface="ＭＳ Ｐゴシック" pitchFamily="50" charset="-128"/>
              </a:rPr>
              <a:t>Minimum of information on each slide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 smtClean="0">
                <a:ea typeface="ＭＳ Ｐゴシック" pitchFamily="50" charset="-128"/>
              </a:rPr>
              <a:t>Highlight Main Points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 smtClean="0">
                <a:ea typeface="ＭＳ Ｐゴシック" pitchFamily="50" charset="-128"/>
              </a:rPr>
              <a:t>Use Photos &amp; Drawings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 smtClean="0">
                <a:ea typeface="ＭＳ Ｐゴシック" pitchFamily="50" charset="-128"/>
              </a:rPr>
              <a:t>Contrasting Colors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 smtClean="0">
                <a:ea typeface="ＭＳ Ｐゴシック" pitchFamily="50" charset="-128"/>
              </a:rPr>
              <a:t>Use of simulations and/or videos is encouraged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 smtClean="0">
                <a:ea typeface="ＭＳ Ｐゴシック" pitchFamily="50" charset="-128"/>
              </a:rPr>
              <a:t>No Commercialism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 smtClean="0">
                <a:ea typeface="ＭＳ Ｐゴシック" pitchFamily="50" charset="-128"/>
              </a:rPr>
              <a:t>The followings are highly recommended.</a:t>
            </a:r>
          </a:p>
          <a:p>
            <a:pPr marL="0" indent="0">
              <a:buClr>
                <a:srgbClr val="0066FF"/>
              </a:buClr>
            </a:pPr>
            <a:r>
              <a:rPr lang="en-US" altLang="ja-JP" sz="1800" dirty="0" smtClean="0">
                <a:ea typeface="ＭＳ Ｐゴシック" pitchFamily="50" charset="-128"/>
              </a:rPr>
              <a:t>      - </a:t>
            </a:r>
            <a:r>
              <a:rPr lang="en-US" altLang="ja-JP" sz="1800" dirty="0" smtClean="0">
                <a:ea typeface="ＭＳ Ｐゴシック" pitchFamily="50" charset="-128"/>
              </a:rPr>
              <a:t>18pt </a:t>
            </a:r>
            <a:r>
              <a:rPr lang="en-US" altLang="ja-JP" sz="1800" dirty="0" smtClean="0">
                <a:ea typeface="ＭＳ Ｐゴシック" pitchFamily="50" charset="-128"/>
              </a:rPr>
              <a:t>of minimum font size</a:t>
            </a:r>
          </a:p>
          <a:p>
            <a:pPr marL="0" indent="0">
              <a:buClr>
                <a:srgbClr val="0066FF"/>
              </a:buClr>
            </a:pPr>
            <a:r>
              <a:rPr lang="en-US" altLang="ja-JP" sz="1800" dirty="0"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ea typeface="ＭＳ Ｐゴシック" pitchFamily="50" charset="-128"/>
              </a:rPr>
              <a:t>     - Simple slide background</a:t>
            </a:r>
          </a:p>
          <a:p>
            <a:pPr marL="0" indent="0">
              <a:buClr>
                <a:srgbClr val="0066FF"/>
              </a:buClr>
            </a:pPr>
            <a:r>
              <a:rPr lang="en-US" altLang="ja-JP" sz="1800" dirty="0"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ea typeface="ＭＳ Ｐゴシック" pitchFamily="50" charset="-128"/>
              </a:rPr>
              <a:t>     - White or light color graph background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76250"/>
            <a:ext cx="8839200" cy="571500"/>
          </a:xfrm>
        </p:spPr>
        <p:txBody>
          <a:bodyPr/>
          <a:lstStyle/>
          <a:p>
            <a:r>
              <a:rPr lang="en-US" altLang="ja-JP" sz="3200" dirty="0" smtClean="0">
                <a:ea typeface="ＭＳ Ｐゴシック" pitchFamily="50" charset="-128"/>
              </a:rPr>
              <a:t>Call for Candidates to the SETC2019 Presentation Awards 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85850"/>
            <a:ext cx="8686800" cy="3486150"/>
          </a:xfrm>
        </p:spPr>
        <p:txBody>
          <a:bodyPr/>
          <a:lstStyle/>
          <a:p>
            <a:pPr marL="0" indent="0">
              <a:lnSpc>
                <a:spcPts val="3600"/>
              </a:lnSpc>
            </a:pPr>
            <a:r>
              <a:rPr lang="en-US" altLang="ja-JP" sz="1800" dirty="0" smtClean="0">
                <a:ea typeface="ＭＳ Ｐゴシック" pitchFamily="50" charset="-128"/>
              </a:rPr>
              <a:t>The </a:t>
            </a:r>
            <a:r>
              <a:rPr lang="en-US" altLang="ja-JP" sz="1800" dirty="0">
                <a:ea typeface="ＭＳ Ｐゴシック" pitchFamily="50" charset="-128"/>
              </a:rPr>
              <a:t>Presentation </a:t>
            </a:r>
            <a:r>
              <a:rPr lang="en-US" altLang="ja-JP" sz="1800" dirty="0" smtClean="0">
                <a:ea typeface="ＭＳ Ｐゴシック" pitchFamily="50" charset="-128"/>
              </a:rPr>
              <a:t>Awards will be granted by the SETC committee to the excellent technical presentations.</a:t>
            </a:r>
          </a:p>
          <a:p>
            <a:pPr marL="0" indent="0">
              <a:lnSpc>
                <a:spcPts val="3600"/>
              </a:lnSpc>
            </a:pPr>
            <a:r>
              <a:rPr lang="en-US" altLang="ja-JP" sz="1800" dirty="0" smtClean="0">
                <a:ea typeface="ＭＳ Ｐゴシック" pitchFamily="50" charset="-128"/>
              </a:rPr>
              <a:t>Five winners will be chosen by the committee considering the following scores:</a:t>
            </a:r>
          </a:p>
          <a:p>
            <a:pPr>
              <a:lnSpc>
                <a:spcPts val="3600"/>
              </a:lnSpc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 smtClean="0">
                <a:ea typeface="ＭＳ Ｐゴシック" pitchFamily="50" charset="-128"/>
              </a:rPr>
              <a:t>Rating on material of presentation　</a:t>
            </a:r>
            <a:endParaRPr lang="ja-JP" altLang="en-US" sz="1800" dirty="0" smtClean="0">
              <a:ea typeface="ＭＳ Ｐゴシック" pitchFamily="50" charset="-128"/>
            </a:endParaRPr>
          </a:p>
          <a:p>
            <a:pPr>
              <a:lnSpc>
                <a:spcPts val="3600"/>
              </a:lnSpc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 smtClean="0">
                <a:ea typeface="ＭＳ Ｐゴシック" pitchFamily="50" charset="-128"/>
              </a:rPr>
              <a:t>Rating by audiences to presentation</a:t>
            </a:r>
          </a:p>
          <a:p>
            <a:pPr marL="0" indent="0">
              <a:lnSpc>
                <a:spcPts val="3600"/>
              </a:lnSpc>
            </a:pPr>
            <a:r>
              <a:rPr lang="en-US" altLang="ja-JP" sz="1800" dirty="0" smtClean="0">
                <a:ea typeface="ＭＳ Ｐゴシック" pitchFamily="50" charset="-128"/>
              </a:rPr>
              <a:t>Awards will be announced by the Technical Committee Chairs at the Closing Ceremony.</a:t>
            </a:r>
          </a:p>
        </p:txBody>
      </p:sp>
      <p:sp>
        <p:nvSpPr>
          <p:cNvPr id="5" name="フッター プレースホルダ 3"/>
          <p:cNvSpPr>
            <a:spLocks noGrp="1"/>
          </p:cNvSpPr>
          <p:nvPr>
            <p:ph type="ftr" sz="quarter" idx="10"/>
          </p:nvPr>
        </p:nvSpPr>
        <p:spPr>
          <a:xfrm>
            <a:off x="7315200" y="4866967"/>
            <a:ext cx="1905000" cy="22145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ja-JP" sz="1600" dirty="0" smtClean="0">
                <a:solidFill>
                  <a:schemeClr val="bg1"/>
                </a:solidFill>
                <a:latin typeface="Arial" charset="0"/>
              </a:rPr>
              <a:t>Page # / Total</a:t>
            </a:r>
            <a:endParaRPr lang="ja-JP" altLang="en-US" sz="1600" dirty="0" smtClean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 smtClean="0">
                <a:ea typeface="ＭＳ Ｐゴシック" pitchFamily="50" charset="-128"/>
              </a:rPr>
              <a:t>Application: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57250"/>
            <a:ext cx="8991600" cy="857250"/>
          </a:xfrm>
        </p:spPr>
        <p:txBody>
          <a:bodyPr/>
          <a:lstStyle/>
          <a:p>
            <a:r>
              <a:rPr lang="en-US" altLang="ja-JP" sz="1800" dirty="0">
                <a:ea typeface="ＭＳ Ｐゴシック" pitchFamily="50" charset="-128"/>
              </a:rPr>
              <a:t>Upload </a:t>
            </a:r>
            <a:r>
              <a:rPr lang="en-US" altLang="ja-JP" sz="1800" dirty="0" smtClean="0">
                <a:ea typeface="ＭＳ Ｐゴシック" pitchFamily="50" charset="-128"/>
              </a:rPr>
              <a:t>your presentation </a:t>
            </a:r>
            <a:r>
              <a:rPr lang="en-US" altLang="ja-JP" sz="1800" dirty="0">
                <a:ea typeface="ＭＳ Ｐゴシック" pitchFamily="50" charset="-128"/>
              </a:rPr>
              <a:t>file </a:t>
            </a:r>
            <a:r>
              <a:rPr lang="en-US" altLang="ja-JP" sz="1800" dirty="0" smtClean="0">
                <a:ea typeface="ＭＳ Ｐゴシック" pitchFamily="50" charset="-128"/>
              </a:rPr>
              <a:t>through the  </a:t>
            </a:r>
            <a:r>
              <a:rPr lang="en-US" altLang="ja-JP" sz="1800" dirty="0">
                <a:ea typeface="ＭＳ Ｐゴシック" pitchFamily="50" charset="-128"/>
              </a:rPr>
              <a:t>“Paper Entry System”.</a:t>
            </a:r>
          </a:p>
          <a:p>
            <a:r>
              <a:rPr lang="en-US" altLang="ja-JP" sz="1800" dirty="0">
                <a:ea typeface="ＭＳ Ｐゴシック" pitchFamily="50" charset="-128"/>
              </a:rPr>
              <a:t>The </a:t>
            </a:r>
            <a:r>
              <a:rPr lang="en-US" altLang="ja-JP" sz="1800" dirty="0" smtClean="0">
                <a:ea typeface="ＭＳ Ｐゴシック" pitchFamily="50" charset="-128"/>
              </a:rPr>
              <a:t>system accepts PDF</a:t>
            </a:r>
            <a:r>
              <a:rPr lang="en-US" altLang="ja-JP" sz="1800" dirty="0">
                <a:ea typeface="ＭＳ Ｐゴシック" pitchFamily="50" charset="-128"/>
              </a:rPr>
              <a:t>, PPT, </a:t>
            </a:r>
            <a:r>
              <a:rPr lang="en-US" altLang="ja-JP" sz="1800" dirty="0" smtClean="0">
                <a:ea typeface="ＭＳ Ｐゴシック" pitchFamily="50" charset="-128"/>
              </a:rPr>
              <a:t>PPTX or </a:t>
            </a:r>
            <a:r>
              <a:rPr lang="en-US" altLang="ja-JP" sz="1800" dirty="0">
                <a:ea typeface="ＭＳ Ｐゴシック" pitchFamily="50" charset="-128"/>
              </a:rPr>
              <a:t>ZIP </a:t>
            </a:r>
            <a:r>
              <a:rPr lang="en-US" altLang="ja-JP" sz="1800" dirty="0" smtClean="0">
                <a:ea typeface="ＭＳ Ｐゴシック" pitchFamily="50" charset="-128"/>
              </a:rPr>
              <a:t>file only.</a:t>
            </a:r>
          </a:p>
          <a:p>
            <a:r>
              <a:rPr lang="en-US" altLang="ja-JP" sz="1800" dirty="0" smtClean="0">
                <a:ea typeface="ＭＳ Ｐゴシック" pitchFamily="50" charset="-128"/>
              </a:rPr>
              <a:t>(Maximum file size is 20 MB)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04800" y="2228850"/>
            <a:ext cx="8839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kumimoji="1" lang="en-US" altLang="ja-JP" sz="3200" b="1" dirty="0" smtClean="0">
                <a:solidFill>
                  <a:schemeClr val="bg1"/>
                </a:solidFill>
                <a:latin typeface="Tahoma" pitchFamily="34" charset="0"/>
                <a:ea typeface="ＭＳ Ｐゴシック" pitchFamily="50" charset="-128"/>
              </a:rPr>
              <a:t>Application due date:</a:t>
            </a:r>
            <a:endParaRPr kumimoji="1" lang="en-US" altLang="ja-JP" sz="3200" b="1" dirty="0">
              <a:solidFill>
                <a:schemeClr val="bg1"/>
              </a:solidFill>
              <a:latin typeface="Tahoma" pitchFamily="34" charset="0"/>
              <a:ea typeface="ＭＳ Ｐゴシック" pitchFamily="50" charset="-128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09600" y="2933700"/>
            <a:ext cx="30480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</a:pPr>
            <a:r>
              <a:rPr kumimoji="1" lang="en-US" altLang="ja-JP" sz="1800" dirty="0" smtClean="0">
                <a:solidFill>
                  <a:srgbClr val="000000"/>
                </a:solidFill>
                <a:latin typeface="Tahoma" pitchFamily="34" charset="0"/>
                <a:ea typeface="ＭＳ Ｐゴシック" pitchFamily="50" charset="-128"/>
              </a:rPr>
              <a:t>October 15, 2019</a:t>
            </a:r>
            <a:endParaRPr kumimoji="1" lang="en-US" altLang="ja-JP" sz="1800" dirty="0">
              <a:solidFill>
                <a:srgbClr val="000000"/>
              </a:solidFill>
              <a:latin typeface="Tahoma" pitchFamily="34" charset="0"/>
              <a:ea typeface="ＭＳ Ｐゴシック" pitchFamily="50" charset="-128"/>
            </a:endParaRPr>
          </a:p>
        </p:txBody>
      </p:sp>
      <p:sp>
        <p:nvSpPr>
          <p:cNvPr id="7" name="フッター プレースホルダ 3"/>
          <p:cNvSpPr>
            <a:spLocks noGrp="1"/>
          </p:cNvSpPr>
          <p:nvPr>
            <p:ph type="ftr" sz="quarter" idx="10"/>
          </p:nvPr>
        </p:nvSpPr>
        <p:spPr>
          <a:xfrm>
            <a:off x="7315200" y="4866967"/>
            <a:ext cx="1905000" cy="22145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ja-JP" sz="1600" dirty="0" smtClean="0">
                <a:solidFill>
                  <a:schemeClr val="bg1"/>
                </a:solidFill>
                <a:latin typeface="Arial" charset="0"/>
              </a:rPr>
              <a:t>Page # / Total</a:t>
            </a:r>
            <a:endParaRPr lang="ja-JP" altLang="en-US" sz="1600" dirty="0" smtClean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rlpool">
  <a:themeElements>
    <a:clrScheme name="Whirlpool 1">
      <a:dk1>
        <a:srgbClr val="000066"/>
      </a:dk1>
      <a:lt1>
        <a:srgbClr val="CCECFF"/>
      </a:lt1>
      <a:dk2>
        <a:srgbClr val="0000CC"/>
      </a:dk2>
      <a:lt2>
        <a:srgbClr val="CCFFFF"/>
      </a:lt2>
      <a:accent1>
        <a:srgbClr val="CC99FF"/>
      </a:accent1>
      <a:accent2>
        <a:srgbClr val="9999FF"/>
      </a:accent2>
      <a:accent3>
        <a:srgbClr val="AAAAE2"/>
      </a:accent3>
      <a:accent4>
        <a:srgbClr val="AEC9DA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Whirlpoo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Whirlpool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Designs\Whirlpool.pot</Template>
  <TotalTime>1638</TotalTime>
  <Words>173</Words>
  <Application>Microsoft Office PowerPoint</Application>
  <PresentationFormat>画面に合わせる (16:9)</PresentationFormat>
  <Paragraphs>37</Paragraphs>
  <Slides>4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Whirlpool</vt:lpstr>
      <vt:lpstr>Title of Presentation</vt:lpstr>
      <vt:lpstr>Presentation Slides </vt:lpstr>
      <vt:lpstr>Call for Candidates to the SETC2019 Presentation Awards </vt:lpstr>
      <vt:lpstr>Application:</vt:lpstr>
    </vt:vector>
  </TitlesOfParts>
  <Company>SAE International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pkreh</dc:creator>
  <cp:lastModifiedBy>モーターサイクル＆エンジンカンパニー</cp:lastModifiedBy>
  <cp:revision>68</cp:revision>
  <cp:lastPrinted>2015-07-17T08:45:07Z</cp:lastPrinted>
  <dcterms:created xsi:type="dcterms:W3CDTF">2000-10-30T21:56:18Z</dcterms:created>
  <dcterms:modified xsi:type="dcterms:W3CDTF">2019-07-25T09:50:09Z</dcterms:modified>
</cp:coreProperties>
</file>