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F5F5F"/>
    <a:srgbClr val="000000"/>
    <a:srgbClr val="255A65"/>
    <a:srgbClr val="ABCFFF"/>
    <a:srgbClr val="C0C0C0"/>
    <a:srgbClr val="9900FF"/>
    <a:srgbClr val="66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26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1926" y="-96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020A2B-BE83-461B-9D53-A3C012B99C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2083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17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9" y="4721187"/>
            <a:ext cx="5446383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81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208B5D-FAAD-41E2-98AF-B4E581F47F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0510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5267AF-47D3-4AD2-BCEB-D77D50756599}" type="slidenum">
              <a:rPr lang="ja-JP" altLang="en-US" sz="1200" smtClean="0"/>
              <a:pPr/>
              <a:t>1</a:t>
            </a:fld>
            <a:endParaRPr lang="ja-JP" altLang="en-US" sz="120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368675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7CDAD90-3E94-409A-9D32-C490436B5F8B}" type="slidenum">
              <a:rPr lang="ja-JP" altLang="en-US" sz="1200" smtClean="0"/>
              <a:pPr/>
              <a:t>2</a:t>
            </a:fld>
            <a:endParaRPr lang="ja-JP" altLang="en-US" sz="120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72956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102545E-8990-42D1-8F1D-C9C948180FAA}" type="slidenum">
              <a:rPr lang="ja-JP" altLang="en-US" sz="1200" smtClean="0"/>
              <a:pPr/>
              <a:t>3</a:t>
            </a:fld>
            <a:endParaRPr lang="ja-JP" altLang="en-US" sz="120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3940864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15AEC79-139E-491D-B28D-AB95C2B6A607}" type="slidenum">
              <a:rPr lang="ja-JP" altLang="en-US" sz="1200" smtClean="0"/>
              <a:pPr/>
              <a:t>4</a:t>
            </a:fld>
            <a:endParaRPr lang="ja-JP" altLang="en-US" sz="120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026504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9"/>
          <p:cNvSpPr txBox="1">
            <a:spLocks noChangeArrowheads="1"/>
          </p:cNvSpPr>
          <p:nvPr userDrawn="1"/>
        </p:nvSpPr>
        <p:spPr bwMode="auto">
          <a:xfrm>
            <a:off x="3565525" y="6061075"/>
            <a:ext cx="473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ja-JP" altLang="en-US" smtClean="0">
              <a:ea typeface="ＭＳ Ｐゴシック" pitchFamily="50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7" t="29980" r="20741" b="21587"/>
          <a:stretch>
            <a:fillRect/>
          </a:stretch>
        </p:blipFill>
        <p:spPr bwMode="auto">
          <a:xfrm>
            <a:off x="63934" y="6316663"/>
            <a:ext cx="850466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ｵﾘｼﾞﾅﾙ紺色jsae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373813"/>
            <a:ext cx="77766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j0124616\Desktop\setc logo blue1.bm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6356350"/>
            <a:ext cx="103672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19400"/>
            <a:ext cx="6400800" cy="2133600"/>
          </a:xfrm>
        </p:spPr>
        <p:txBody>
          <a:bodyPr/>
          <a:lstStyle>
            <a:lvl1pPr marL="0" indent="0"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1" name="Rectangle 1030"/>
          <p:cNvSpPr>
            <a:spLocks noGrp="1" noChangeArrowheads="1"/>
          </p:cNvSpPr>
          <p:nvPr>
            <p:ph type="ftr" sz="quarter" idx="10"/>
          </p:nvPr>
        </p:nvSpPr>
        <p:spPr>
          <a:xfrm>
            <a:off x="6629400" y="5867400"/>
            <a:ext cx="1981200" cy="677863"/>
          </a:xfrm>
          <a:ln>
            <a:noFill/>
          </a:ln>
        </p:spPr>
        <p:txBody>
          <a:bodyPr/>
          <a:lstStyle>
            <a:lvl1pPr>
              <a:defRPr sz="1400" b="0">
                <a:solidFill>
                  <a:srgbClr val="CCECFF"/>
                </a:solidFill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5258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61BE8A0F-ED49-4564-BBE8-4B355521F9F0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1037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228600"/>
            <a:ext cx="222885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53415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D9D211E5-88ED-4021-ABC1-D68EF9B2BF24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1093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CA8D36FD-3D0F-4A9F-9D13-8D07F7DE734D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</a:t>
            </a:r>
            <a:r>
              <a:rPr lang="en-US" altLang="ja-JP" dirty="0" err="1"/>
              <a:t>allpage</a:t>
            </a:r>
            <a:r>
              <a:rPr lang="en-US" altLang="ja-JP" dirty="0"/>
              <a:t>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8089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1876EACD-D9FE-486E-A995-7C3AB9B76319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001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81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1066800"/>
            <a:ext cx="4381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2428E7A9-1CF3-4327-A7C4-703579434928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3719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D0C07B8D-B8E2-4602-B97F-6C7F1EA73483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0083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0172C7FF-7CE0-42B2-9C2C-C60A3C66EF94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995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1406B03E-CDBE-4449-B2C8-DB4A06DB584B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213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7668FA3D-454F-4C3A-8B63-199B68BF8AAA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1846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B6A25E7C-F416-460D-BD34-10F592952125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0109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83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915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324600"/>
            <a:ext cx="1905000" cy="295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 l="22307" t="29980" r="20741" b="21587"/>
          <a:stretch>
            <a:fillRect/>
          </a:stretch>
        </p:blipFill>
        <p:spPr bwMode="auto">
          <a:xfrm>
            <a:off x="63500" y="6502400"/>
            <a:ext cx="5461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ｵﾘｼﾞﾅﾙ紺色jsae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8025" y="6527800"/>
            <a:ext cx="5302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Users\j0124616\Desktop\setc logo blue1.bmp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341438" y="6542088"/>
            <a:ext cx="665162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y"/>
        <a:defRPr kumimoji="1"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6594" y="609600"/>
            <a:ext cx="7772400" cy="11430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Title of Presentation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2394" y="3352800"/>
            <a:ext cx="6400800" cy="8382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Author, Organization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7010400" y="5638800"/>
            <a:ext cx="1828800" cy="9477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ja-JP" b="1">
                <a:solidFill>
                  <a:schemeClr val="bg1"/>
                </a:solidFill>
                <a:latin typeface="Arial" charset="0"/>
                <a:ea typeface="ＭＳ Ｐゴシック" pitchFamily="50" charset="-128"/>
              </a:rPr>
              <a:t>Company </a:t>
            </a:r>
          </a:p>
          <a:p>
            <a:pPr algn="ctr"/>
            <a:r>
              <a:rPr lang="en-US" altLang="ja-JP" b="1">
                <a:solidFill>
                  <a:schemeClr val="bg1"/>
                </a:solidFill>
                <a:latin typeface="Arial" charset="0"/>
                <a:ea typeface="ＭＳ Ｐゴシック" pitchFamily="50" charset="-128"/>
              </a:rPr>
              <a:t>Logo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046827" y="2209800"/>
            <a:ext cx="67304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kumimoji="1" lang="en-US" altLang="ja-JP" sz="3200" dirty="0" smtClean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JSAE </a:t>
            </a:r>
            <a:r>
              <a:rPr kumimoji="1" lang="en-US" altLang="ja-JP" sz="3200" dirty="0" smtClean="0">
                <a:solidFill>
                  <a:srgbClr val="0000CC"/>
                </a:solidFill>
                <a:latin typeface="Tahoma" pitchFamily="34" charset="0"/>
                <a:ea typeface="ＭＳ Ｐゴシック" pitchFamily="50" charset="-128"/>
              </a:rPr>
              <a:t>201</a:t>
            </a:r>
            <a:r>
              <a:rPr kumimoji="1" lang="en-US" altLang="ja-JP" sz="3200" dirty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7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9XXX /SAE 2017-32-0XXX</a:t>
            </a:r>
            <a:endParaRPr kumimoji="1" lang="en-US" altLang="ja-JP" sz="3200" dirty="0">
              <a:solidFill>
                <a:schemeClr val="bg1"/>
              </a:solidFill>
              <a:latin typeface="Tahoma" pitchFamily="34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6489288"/>
            <a:ext cx="1905000" cy="2952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 smtClean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7620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Presentation Slides 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915400" cy="5410200"/>
          </a:xfrm>
        </p:spPr>
        <p:txBody>
          <a:bodyPr/>
          <a:lstStyle/>
          <a:p>
            <a:r>
              <a:rPr lang="en-US" altLang="ja-JP" sz="2400" dirty="0" smtClean="0">
                <a:ea typeface="ＭＳ Ｐゴシック" pitchFamily="50" charset="-128"/>
              </a:rPr>
              <a:t>Layout (Tips and Tricks)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Landscape Format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Minimum of information on each slide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Highlight Main Points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Use Photos &amp; Drawings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Contrasting Colors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Use of simulations and/or videos is encouraged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No Commercialism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The followings are highly recommended.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2400" dirty="0" smtClean="0">
                <a:ea typeface="ＭＳ Ｐゴシック" pitchFamily="50" charset="-128"/>
              </a:rPr>
              <a:t>      - 24pt of minimum font size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2400" dirty="0">
                <a:ea typeface="ＭＳ Ｐゴシック" pitchFamily="50" charset="-128"/>
              </a:rPr>
              <a:t> </a:t>
            </a:r>
            <a:r>
              <a:rPr lang="en-US" altLang="ja-JP" sz="2400" dirty="0" smtClean="0">
                <a:ea typeface="ＭＳ Ｐゴシック" pitchFamily="50" charset="-128"/>
              </a:rPr>
              <a:t>     - Simple slide background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2400" dirty="0">
                <a:ea typeface="ＭＳ Ｐゴシック" pitchFamily="50" charset="-128"/>
              </a:rPr>
              <a:t> </a:t>
            </a:r>
            <a:r>
              <a:rPr lang="en-US" altLang="ja-JP" sz="2400" dirty="0" smtClean="0">
                <a:ea typeface="ＭＳ Ｐゴシック" pitchFamily="50" charset="-128"/>
              </a:rPr>
              <a:t>     - White or light color graph 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839200" cy="7620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Call for Candidates to the SETC2017 Presentation Awards 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686800" cy="4648200"/>
          </a:xfrm>
        </p:spPr>
        <p:txBody>
          <a:bodyPr/>
          <a:lstStyle/>
          <a:p>
            <a:pPr marL="0" indent="0">
              <a:lnSpc>
                <a:spcPts val="3600"/>
              </a:lnSpc>
            </a:pPr>
            <a:r>
              <a:rPr lang="en-US" altLang="ja-JP" sz="2400" dirty="0" smtClean="0">
                <a:ea typeface="ＭＳ Ｐゴシック" pitchFamily="50" charset="-128"/>
              </a:rPr>
              <a:t>The </a:t>
            </a:r>
            <a:r>
              <a:rPr lang="en-US" altLang="ja-JP" sz="2400" dirty="0">
                <a:ea typeface="ＭＳ Ｐゴシック" pitchFamily="50" charset="-128"/>
              </a:rPr>
              <a:t>Presentation </a:t>
            </a:r>
            <a:r>
              <a:rPr lang="en-US" altLang="ja-JP" sz="2400" dirty="0" smtClean="0">
                <a:ea typeface="ＭＳ Ｐゴシック" pitchFamily="50" charset="-128"/>
              </a:rPr>
              <a:t>Awards will be granted by the SETC committee to the excellent technical presentations.</a:t>
            </a:r>
          </a:p>
          <a:p>
            <a:pPr marL="0" indent="0">
              <a:lnSpc>
                <a:spcPts val="3600"/>
              </a:lnSpc>
            </a:pPr>
            <a:r>
              <a:rPr lang="en-US" altLang="ja-JP" sz="2400" dirty="0" smtClean="0">
                <a:ea typeface="ＭＳ Ｐゴシック" pitchFamily="50" charset="-128"/>
              </a:rPr>
              <a:t>Five winners will be chosen by the committee considering the following scores:</a:t>
            </a:r>
          </a:p>
          <a:p>
            <a:pPr>
              <a:lnSpc>
                <a:spcPts val="3600"/>
              </a:lnSpc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Rating on material of presentation　</a:t>
            </a:r>
            <a:endParaRPr lang="ja-JP" altLang="en-US" sz="2400" dirty="0" smtClean="0">
              <a:ea typeface="ＭＳ Ｐゴシック" pitchFamily="50" charset="-128"/>
            </a:endParaRPr>
          </a:p>
          <a:p>
            <a:pPr>
              <a:lnSpc>
                <a:spcPts val="3600"/>
              </a:lnSpc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>
                <a:ea typeface="ＭＳ Ｐゴシック" pitchFamily="50" charset="-128"/>
              </a:rPr>
              <a:t>Rating by audiences to presentation</a:t>
            </a:r>
          </a:p>
          <a:p>
            <a:pPr marL="0" indent="0">
              <a:lnSpc>
                <a:spcPts val="3600"/>
              </a:lnSpc>
            </a:pPr>
            <a:r>
              <a:rPr lang="en-US" altLang="ja-JP" sz="2400" dirty="0" smtClean="0">
                <a:ea typeface="ＭＳ Ｐゴシック" pitchFamily="50" charset="-128"/>
              </a:rPr>
              <a:t>Awards will be announced by the Technical Committee Chairs at the Closing Ceremony.</a:t>
            </a:r>
          </a:p>
        </p:txBody>
      </p:sp>
      <p:sp>
        <p:nvSpPr>
          <p:cNvPr id="5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6489288"/>
            <a:ext cx="1905000" cy="2952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 smtClean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Application: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8991600" cy="1143000"/>
          </a:xfrm>
        </p:spPr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>Upload </a:t>
            </a:r>
            <a:r>
              <a:rPr lang="en-US" altLang="ja-JP" sz="2400" dirty="0" smtClean="0">
                <a:ea typeface="ＭＳ Ｐゴシック" pitchFamily="50" charset="-128"/>
              </a:rPr>
              <a:t>your presentation </a:t>
            </a:r>
            <a:r>
              <a:rPr lang="en-US" altLang="ja-JP" sz="2400" dirty="0">
                <a:ea typeface="ＭＳ Ｐゴシック" pitchFamily="50" charset="-128"/>
              </a:rPr>
              <a:t>file </a:t>
            </a:r>
            <a:r>
              <a:rPr lang="en-US" altLang="ja-JP" sz="2400" dirty="0" smtClean="0">
                <a:ea typeface="ＭＳ Ｐゴシック" pitchFamily="50" charset="-128"/>
              </a:rPr>
              <a:t>through the  </a:t>
            </a:r>
            <a:r>
              <a:rPr lang="en-US" altLang="ja-JP" sz="2400" dirty="0">
                <a:ea typeface="ＭＳ Ｐゴシック" pitchFamily="50" charset="-128"/>
              </a:rPr>
              <a:t>“Paper Entry System”.</a:t>
            </a:r>
          </a:p>
          <a:p>
            <a:r>
              <a:rPr lang="en-US" altLang="ja-JP" sz="2400" dirty="0">
                <a:ea typeface="ＭＳ Ｐゴシック" pitchFamily="50" charset="-128"/>
              </a:rPr>
              <a:t>The </a:t>
            </a:r>
            <a:r>
              <a:rPr lang="en-US" altLang="ja-JP" sz="2400" dirty="0" smtClean="0">
                <a:ea typeface="ＭＳ Ｐゴシック" pitchFamily="50" charset="-128"/>
              </a:rPr>
              <a:t>system accepts PDF</a:t>
            </a:r>
            <a:r>
              <a:rPr lang="en-US" altLang="ja-JP" sz="2400" dirty="0">
                <a:ea typeface="ＭＳ Ｐゴシック" pitchFamily="50" charset="-128"/>
              </a:rPr>
              <a:t>, PPT, </a:t>
            </a:r>
            <a:r>
              <a:rPr lang="en-US" altLang="ja-JP" sz="2400" dirty="0" smtClean="0">
                <a:ea typeface="ＭＳ Ｐゴシック" pitchFamily="50" charset="-128"/>
              </a:rPr>
              <a:t>PPTX or </a:t>
            </a:r>
            <a:r>
              <a:rPr lang="en-US" altLang="ja-JP" sz="2400" dirty="0">
                <a:ea typeface="ＭＳ Ｐゴシック" pitchFamily="50" charset="-128"/>
              </a:rPr>
              <a:t>ZIP </a:t>
            </a:r>
            <a:r>
              <a:rPr lang="en-US" altLang="ja-JP" sz="2400" dirty="0" smtClean="0">
                <a:ea typeface="ＭＳ Ｐゴシック" pitchFamily="50" charset="-128"/>
              </a:rPr>
              <a:t>file only.</a:t>
            </a:r>
          </a:p>
          <a:p>
            <a:r>
              <a:rPr lang="en-US" altLang="ja-JP" sz="2400" dirty="0" smtClean="0">
                <a:ea typeface="ＭＳ Ｐゴシック" pitchFamily="50" charset="-128"/>
              </a:rPr>
              <a:t>(Maximum file size is 20 MB)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04800" y="2514600"/>
            <a:ext cx="883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kumimoji="1" lang="en-US" altLang="ja-JP" sz="3600" b="1" dirty="0" smtClean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Application due date:</a:t>
            </a:r>
            <a:endParaRPr kumimoji="1" lang="en-US" altLang="ja-JP" sz="3600" b="1" dirty="0">
              <a:solidFill>
                <a:schemeClr val="bg1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09600" y="3505200"/>
            <a:ext cx="3048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</a:pPr>
            <a:r>
              <a:rPr kumimoji="1" lang="en-US" altLang="ja-JP" dirty="0" smtClean="0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t>October 15</a:t>
            </a:r>
            <a:r>
              <a:rPr kumimoji="1" lang="en-US" altLang="ja-JP" smtClean="0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t>, 2017</a:t>
            </a:r>
            <a:endParaRPr kumimoji="1" lang="en-US" altLang="ja-JP" dirty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7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6489288"/>
            <a:ext cx="1905000" cy="2952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 smtClean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rlpool">
  <a:themeElements>
    <a:clrScheme name="Whirlpool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Designs\Whirlpool.pot</Template>
  <TotalTime>1521</TotalTime>
  <Words>173</Words>
  <Application>Microsoft Office PowerPoint</Application>
  <PresentationFormat>画面に合わせる (4:3)</PresentationFormat>
  <Paragraphs>37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Monotype Sorts</vt:lpstr>
      <vt:lpstr>ＭＳ Ｐゴシック</vt:lpstr>
      <vt:lpstr>Arial</vt:lpstr>
      <vt:lpstr>Marlett</vt:lpstr>
      <vt:lpstr>Tahoma</vt:lpstr>
      <vt:lpstr>Times New Roman</vt:lpstr>
      <vt:lpstr>Wingdings</vt:lpstr>
      <vt:lpstr>Whirlpool</vt:lpstr>
      <vt:lpstr>Title of Presentation</vt:lpstr>
      <vt:lpstr>Presentation Slides </vt:lpstr>
      <vt:lpstr>Call for Candidates to the SETC2017 Presentation Awards </vt:lpstr>
      <vt:lpstr>Application:</vt:lpstr>
    </vt:vector>
  </TitlesOfParts>
  <Company>SAE International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pkreh</dc:creator>
  <cp:lastModifiedBy>Fujii Shigeru</cp:lastModifiedBy>
  <cp:revision>62</cp:revision>
  <cp:lastPrinted>2015-07-17T08:45:07Z</cp:lastPrinted>
  <dcterms:created xsi:type="dcterms:W3CDTF">2000-10-30T21:56:18Z</dcterms:created>
  <dcterms:modified xsi:type="dcterms:W3CDTF">2017-08-04T01:54:20Z</dcterms:modified>
</cp:coreProperties>
</file>