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6"/>
  </p:notesMasterIdLst>
  <p:sldIdLst>
    <p:sldId id="256" r:id="rId2"/>
    <p:sldId id="260" r:id="rId3"/>
    <p:sldId id="261" r:id="rId4"/>
    <p:sldId id="259" r:id="rId5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1A62D65-4888-4552-2F0C-C2B53C9174FB}" v="2" dt="2026-02-10T09:39:43.359"/>
    <p1510:client id="{92E8285B-8907-4700-B60B-76AC5CE07B76}" v="12" dt="2026-02-10T09:49:58.295"/>
    <p1510:client id="{BBA62489-86E7-96F9-A76A-5B0A165EF289}" v="6" dt="2026-02-10T09:51:47.98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mekawa Keisuke (滑川 恵介、ニホ)" userId="a546c9b0-4b56-41be-ba19-c11cc16b19f7" providerId="ADAL" clId="{92E8285B-8907-4700-B60B-76AC5CE07B76}"/>
    <pc:docChg chg="modSld">
      <pc:chgData name="Namekawa Keisuke (滑川 恵介、ニホ)" userId="a546c9b0-4b56-41be-ba19-c11cc16b19f7" providerId="ADAL" clId="{92E8285B-8907-4700-B60B-76AC5CE07B76}" dt="2026-02-10T09:49:58.295" v="10" actId="2711"/>
      <pc:docMkLst>
        <pc:docMk/>
      </pc:docMkLst>
      <pc:sldChg chg="modSp mod">
        <pc:chgData name="Namekawa Keisuke (滑川 恵介、ニホ)" userId="a546c9b0-4b56-41be-ba19-c11cc16b19f7" providerId="ADAL" clId="{92E8285B-8907-4700-B60B-76AC5CE07B76}" dt="2026-02-10T09:49:58.295" v="10" actId="2711"/>
        <pc:sldMkLst>
          <pc:docMk/>
          <pc:sldMk cId="954714658" sldId="261"/>
        </pc:sldMkLst>
        <pc:spChg chg="mod">
          <ac:chgData name="Namekawa Keisuke (滑川 恵介、ニホ)" userId="a546c9b0-4b56-41be-ba19-c11cc16b19f7" providerId="ADAL" clId="{92E8285B-8907-4700-B60B-76AC5CE07B76}" dt="2026-02-10T09:49:58.295" v="10" actId="2711"/>
          <ac:spMkLst>
            <pc:docMk/>
            <pc:sldMk cId="954714658" sldId="261"/>
            <ac:spMk id="5" creationId="{31E001FD-972B-4A9E-A44B-9B43305D2096}"/>
          </ac:spMkLst>
        </pc:spChg>
        <pc:spChg chg="mod">
          <ac:chgData name="Namekawa Keisuke (滑川 恵介、ニホ)" userId="a546c9b0-4b56-41be-ba19-c11cc16b19f7" providerId="ADAL" clId="{92E8285B-8907-4700-B60B-76AC5CE07B76}" dt="2026-02-10T09:49:30.469" v="8" actId="947"/>
          <ac:spMkLst>
            <pc:docMk/>
            <pc:sldMk cId="954714658" sldId="261"/>
            <ac:spMk id="6" creationId="{371F3F3F-865F-4DF4-8F15-8245C1D8D618}"/>
          </ac:spMkLst>
        </pc:spChg>
      </pc:sldChg>
    </pc:docChg>
  </pc:docChgLst>
  <pc:docChgLst>
    <pc:chgData name="Namekawa Keisuke (滑川 恵介、ニヨ)" userId="S::38555_hhq.suzuki.co.jp#ext#@jsae.cloud::e601b888-cfa7-4c83-980a-dcc3bd25b1a3" providerId="AD" clId="Web-{81A62D65-4888-4552-2F0C-C2B53C9174FB}"/>
    <pc:docChg chg="modSld">
      <pc:chgData name="Namekawa Keisuke (滑川 恵介、ニヨ)" userId="S::38555_hhq.suzuki.co.jp#ext#@jsae.cloud::e601b888-cfa7-4c83-980a-dcc3bd25b1a3" providerId="AD" clId="Web-{81A62D65-4888-4552-2F0C-C2B53C9174FB}" dt="2026-02-10T09:39:43.359" v="1" actId="20577"/>
      <pc:docMkLst>
        <pc:docMk/>
      </pc:docMkLst>
      <pc:sldChg chg="modSp">
        <pc:chgData name="Namekawa Keisuke (滑川 恵介、ニヨ)" userId="S::38555_hhq.suzuki.co.jp#ext#@jsae.cloud::e601b888-cfa7-4c83-980a-dcc3bd25b1a3" providerId="AD" clId="Web-{81A62D65-4888-4552-2F0C-C2B53C9174FB}" dt="2026-02-10T09:39:43.359" v="1" actId="20577"/>
        <pc:sldMkLst>
          <pc:docMk/>
          <pc:sldMk cId="769530389" sldId="260"/>
        </pc:sldMkLst>
        <pc:spChg chg="mod">
          <ac:chgData name="Namekawa Keisuke (滑川 恵介、ニヨ)" userId="S::38555_hhq.suzuki.co.jp#ext#@jsae.cloud::e601b888-cfa7-4c83-980a-dcc3bd25b1a3" providerId="AD" clId="Web-{81A62D65-4888-4552-2F0C-C2B53C9174FB}" dt="2026-02-10T09:39:43.359" v="1" actId="20577"/>
          <ac:spMkLst>
            <pc:docMk/>
            <pc:sldMk cId="769530389" sldId="260"/>
            <ac:spMk id="6" creationId="{ED47911E-EFA0-46FA-8F06-C9CB5A80AA7D}"/>
          </ac:spMkLst>
        </pc:spChg>
      </pc:sldChg>
    </pc:docChg>
  </pc:docChgLst>
  <pc:docChgLst>
    <pc:chgData name="Namekawa Keisuke (滑川 恵介、ニヨ)" userId="S::38555_hhq.suzuki.co.jp#ext#@jsae.cloud::e601b888-cfa7-4c83-980a-dcc3bd25b1a3" providerId="AD" clId="Web-{BBA62489-86E7-96F9-A76A-5B0A165EF289}"/>
    <pc:docChg chg="modSld">
      <pc:chgData name="Namekawa Keisuke (滑川 恵介、ニヨ)" userId="S::38555_hhq.suzuki.co.jp#ext#@jsae.cloud::e601b888-cfa7-4c83-980a-dcc3bd25b1a3" providerId="AD" clId="Web-{BBA62489-86E7-96F9-A76A-5B0A165EF289}" dt="2026-02-10T09:51:47.984" v="5" actId="20577"/>
      <pc:docMkLst>
        <pc:docMk/>
      </pc:docMkLst>
      <pc:sldChg chg="modSp">
        <pc:chgData name="Namekawa Keisuke (滑川 恵介、ニヨ)" userId="S::38555_hhq.suzuki.co.jp#ext#@jsae.cloud::e601b888-cfa7-4c83-980a-dcc3bd25b1a3" providerId="AD" clId="Web-{BBA62489-86E7-96F9-A76A-5B0A165EF289}" dt="2026-02-10T09:51:47.984" v="5" actId="20577"/>
        <pc:sldMkLst>
          <pc:docMk/>
          <pc:sldMk cId="769530389" sldId="260"/>
        </pc:sldMkLst>
        <pc:spChg chg="mod">
          <ac:chgData name="Namekawa Keisuke (滑川 恵介、ニヨ)" userId="S::38555_hhq.suzuki.co.jp#ext#@jsae.cloud::e601b888-cfa7-4c83-980a-dcc3bd25b1a3" providerId="AD" clId="Web-{BBA62489-86E7-96F9-A76A-5B0A165EF289}" dt="2026-02-10T09:51:38.109" v="4" actId="20577"/>
          <ac:spMkLst>
            <pc:docMk/>
            <pc:sldMk cId="769530389" sldId="260"/>
            <ac:spMk id="5" creationId="{760DC568-7C86-43D9-8160-0DDE9464EA01}"/>
          </ac:spMkLst>
        </pc:spChg>
        <pc:spChg chg="mod">
          <ac:chgData name="Namekawa Keisuke (滑川 恵介、ニヨ)" userId="S::38555_hhq.suzuki.co.jp#ext#@jsae.cloud::e601b888-cfa7-4c83-980a-dcc3bd25b1a3" providerId="AD" clId="Web-{BBA62489-86E7-96F9-A76A-5B0A165EF289}" dt="2026-02-10T09:51:47.984" v="5" actId="20577"/>
          <ac:spMkLst>
            <pc:docMk/>
            <pc:sldMk cId="769530389" sldId="260"/>
            <ac:spMk id="6" creationId="{ED47911E-EFA0-46FA-8F06-C9CB5A80AA7D}"/>
          </ac:spMkLst>
        </pc:spChg>
      </pc:sldChg>
      <pc:sldChg chg="modSp">
        <pc:chgData name="Namekawa Keisuke (滑川 恵介、ニヨ)" userId="S::38555_hhq.suzuki.co.jp#ext#@jsae.cloud::e601b888-cfa7-4c83-980a-dcc3bd25b1a3" providerId="AD" clId="Web-{BBA62489-86E7-96F9-A76A-5B0A165EF289}" dt="2026-02-10T09:51:22.827" v="3" actId="20577"/>
        <pc:sldMkLst>
          <pc:docMk/>
          <pc:sldMk cId="954714658" sldId="261"/>
        </pc:sldMkLst>
        <pc:spChg chg="mod">
          <ac:chgData name="Namekawa Keisuke (滑川 恵介、ニヨ)" userId="S::38555_hhq.suzuki.co.jp#ext#@jsae.cloud::e601b888-cfa7-4c83-980a-dcc3bd25b1a3" providerId="AD" clId="Web-{BBA62489-86E7-96F9-A76A-5B0A165EF289}" dt="2026-02-10T09:51:13.312" v="1" actId="20577"/>
          <ac:spMkLst>
            <pc:docMk/>
            <pc:sldMk cId="954714658" sldId="261"/>
            <ac:spMk id="5" creationId="{31E001FD-972B-4A9E-A44B-9B43305D2096}"/>
          </ac:spMkLst>
        </pc:spChg>
        <pc:spChg chg="mod">
          <ac:chgData name="Namekawa Keisuke (滑川 恵介、ニヨ)" userId="S::38555_hhq.suzuki.co.jp#ext#@jsae.cloud::e601b888-cfa7-4c83-980a-dcc3bd25b1a3" providerId="AD" clId="Web-{BBA62489-86E7-96F9-A76A-5B0A165EF289}" dt="2026-02-10T09:51:22.827" v="3" actId="20577"/>
          <ac:spMkLst>
            <pc:docMk/>
            <pc:sldMk cId="954714658" sldId="261"/>
            <ac:spMk id="6" creationId="{371F3F3F-865F-4DF4-8F15-8245C1D8D618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4661E0-966A-4CCB-AC48-2B3480C287AF}" type="datetimeFigureOut">
              <a:rPr kumimoji="1" lang="ja-JP" altLang="en-US" smtClean="0"/>
              <a:t>2026/2/10</a:t>
            </a:fld>
            <a:endParaRPr kumimoji="1" lang="ja-JP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en-US" altLang="ja-JP"/>
              <a:t>Click to edit Master text styles</a:t>
            </a:r>
          </a:p>
          <a:p>
            <a:pPr lvl="1"/>
            <a:r>
              <a:rPr kumimoji="1" lang="en-US" altLang="ja-JP"/>
              <a:t>Second level</a:t>
            </a:r>
          </a:p>
          <a:p>
            <a:pPr lvl="2"/>
            <a:r>
              <a:rPr kumimoji="1" lang="en-US" altLang="ja-JP"/>
              <a:t>Third level</a:t>
            </a:r>
          </a:p>
          <a:p>
            <a:pPr lvl="3"/>
            <a:r>
              <a:rPr kumimoji="1" lang="en-US" altLang="ja-JP"/>
              <a:t>Fourth level</a:t>
            </a:r>
          </a:p>
          <a:p>
            <a:pPr lvl="4"/>
            <a:r>
              <a:rPr kumimoji="1" lang="en-US" altLang="ja-JP"/>
              <a:t>Fifth level</a:t>
            </a:r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9511C4-5ADD-4A78-B47F-D9BD2ED6F70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757476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8F1C41-A550-478E-9B99-B8A4B299CF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en-US" altLang="ja-JP"/>
              <a:t>Click to edit Master title style</a:t>
            </a:r>
            <a:endParaRPr kumimoji="1" lang="ja-JP" alt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BA76B42-33D7-497D-8286-55BC5C46D27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en-US" altLang="ja-JP"/>
              <a:t>Click to edit Master subtitle style</a:t>
            </a:r>
            <a:endParaRPr kumimoji="1" lang="ja-JP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C36DF73E-A2D9-4669-A328-1E7D37C19500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9144083" y="6388420"/>
            <a:ext cx="2895600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50000"/>
              </a:spcBef>
              <a:defRPr sz="1600" b="1">
                <a:solidFill>
                  <a:schemeClr val="accent1">
                    <a:lumMod val="50000"/>
                  </a:schemeClr>
                </a:solidFill>
                <a:latin typeface="Segoe UI" panose="020B0502040204020203" pitchFamily="34" charset="0"/>
                <a:ea typeface="ＭＳ Ｐゴシック" pitchFamily="50" charset="-128"/>
                <a:cs typeface="Segoe UI" panose="020B0502040204020203" pitchFamily="34" charset="0"/>
              </a:defRPr>
            </a:lvl1pPr>
          </a:lstStyle>
          <a:p>
            <a:pPr>
              <a:defRPr/>
            </a:pPr>
            <a:r>
              <a:rPr lang="en-US" altLang="ja-JP"/>
              <a:t>Page </a:t>
            </a:r>
            <a:fld id="{D4856AE4-FE56-43D5-AB21-ECFEB2AE3CD0}" type="slidenum">
              <a:rPr lang="en-US" altLang="ja-JP" smtClean="0"/>
              <a:pPr>
                <a:defRPr/>
              </a:pPr>
              <a:t>‹#›</a:t>
            </a:fld>
            <a:r>
              <a:rPr lang="en-US" altLang="ja-JP"/>
              <a:t> of allpage number</a:t>
            </a:r>
            <a:endParaRPr lang="ja-JP" altLang="en-US"/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EF00BC44-7C1B-4B5E-8799-DCE6A032159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704" y="46725"/>
            <a:ext cx="711928" cy="731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9714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C5264-8DE9-498A-B967-90A74A523E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/>
              <a:t>Click to edit Master title style</a:t>
            </a:r>
            <a:endParaRPr kumimoji="1" lang="ja-JP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624FAD-C0C9-4EC4-91F9-1145B63D33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en-US" altLang="ja-JP"/>
              <a:t>Click to edit Master text styles</a:t>
            </a:r>
          </a:p>
          <a:p>
            <a:pPr lvl="1"/>
            <a:r>
              <a:rPr kumimoji="1" lang="en-US" altLang="ja-JP"/>
              <a:t>Second level</a:t>
            </a:r>
          </a:p>
          <a:p>
            <a:pPr lvl="2"/>
            <a:r>
              <a:rPr kumimoji="1" lang="en-US" altLang="ja-JP"/>
              <a:t>Third level</a:t>
            </a:r>
          </a:p>
          <a:p>
            <a:pPr lvl="3"/>
            <a:r>
              <a:rPr kumimoji="1" lang="en-US" altLang="ja-JP"/>
              <a:t>Fourth level</a:t>
            </a:r>
          </a:p>
          <a:p>
            <a:pPr lvl="4"/>
            <a:r>
              <a:rPr kumimoji="1" lang="en-US" altLang="ja-JP"/>
              <a:t>Fifth level</a:t>
            </a:r>
            <a:endParaRPr kumimoji="1" lang="ja-JP" altLang="en-US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B8C6ABEE-FB10-420C-B70F-084A5E280A15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9144083" y="6388420"/>
            <a:ext cx="2895600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50000"/>
              </a:spcBef>
              <a:defRPr sz="1600" b="1">
                <a:solidFill>
                  <a:schemeClr val="accent1">
                    <a:lumMod val="50000"/>
                  </a:schemeClr>
                </a:solidFill>
                <a:latin typeface="Segoe UI" panose="020B0502040204020203" pitchFamily="34" charset="0"/>
                <a:ea typeface="ＭＳ Ｐゴシック" pitchFamily="50" charset="-128"/>
                <a:cs typeface="Segoe UI" panose="020B0502040204020203" pitchFamily="34" charset="0"/>
              </a:defRPr>
            </a:lvl1pPr>
          </a:lstStyle>
          <a:p>
            <a:pPr>
              <a:defRPr/>
            </a:pPr>
            <a:r>
              <a:rPr lang="en-US" altLang="ja-JP"/>
              <a:t>Page </a:t>
            </a:r>
            <a:fld id="{D4856AE4-FE56-43D5-AB21-ECFEB2AE3CD0}" type="slidenum">
              <a:rPr lang="en-US" altLang="ja-JP" smtClean="0"/>
              <a:pPr>
                <a:defRPr/>
              </a:pPr>
              <a:t>‹#›</a:t>
            </a:fld>
            <a:r>
              <a:rPr lang="en-US" altLang="ja-JP"/>
              <a:t> of allpage number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326281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A2C5C6-DD85-4A94-8836-9A09278BDC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en-US" altLang="ja-JP"/>
              <a:t>Click to edit Master title style</a:t>
            </a:r>
            <a:endParaRPr kumimoji="1" lang="ja-JP" alt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28994B2-9D07-4906-8679-A58BD15EDF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en-US" altLang="ja-JP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0E284B-77E9-4A3A-A2AC-38C22569AE0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4A1D58BA-D1DE-400F-A6F4-175505B59E81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9144083" y="6388420"/>
            <a:ext cx="2895600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50000"/>
              </a:spcBef>
              <a:defRPr sz="1600" b="1">
                <a:solidFill>
                  <a:schemeClr val="accent1">
                    <a:lumMod val="50000"/>
                  </a:schemeClr>
                </a:solidFill>
                <a:latin typeface="Segoe UI" panose="020B0502040204020203" pitchFamily="34" charset="0"/>
                <a:ea typeface="ＭＳ Ｐゴシック" pitchFamily="50" charset="-128"/>
                <a:cs typeface="Segoe UI" panose="020B0502040204020203" pitchFamily="34" charset="0"/>
              </a:defRPr>
            </a:lvl1pPr>
          </a:lstStyle>
          <a:p>
            <a:pPr>
              <a:defRPr/>
            </a:pPr>
            <a:r>
              <a:rPr lang="en-US" altLang="ja-JP"/>
              <a:t>Page </a:t>
            </a:r>
            <a:fld id="{D4856AE4-FE56-43D5-AB21-ECFEB2AE3CD0}" type="slidenum">
              <a:rPr lang="en-US" altLang="ja-JP" smtClean="0"/>
              <a:pPr>
                <a:defRPr/>
              </a:pPr>
              <a:t>‹#›</a:t>
            </a:fld>
            <a:r>
              <a:rPr lang="en-US" altLang="ja-JP"/>
              <a:t> of allpage number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1536236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B5534C-37D4-4A4E-B855-CCEB4AC71B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/>
              <a:t>Click to edit Master title style</a:t>
            </a:r>
            <a:endParaRPr kumimoji="1" lang="ja-JP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FFF826-12B0-47E3-8F7D-211B152B28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en-US" altLang="ja-JP"/>
              <a:t>Click to edit Master text styles</a:t>
            </a:r>
          </a:p>
          <a:p>
            <a:pPr lvl="1"/>
            <a:r>
              <a:rPr kumimoji="1" lang="en-US" altLang="ja-JP"/>
              <a:t>Second level</a:t>
            </a:r>
          </a:p>
          <a:p>
            <a:pPr lvl="2"/>
            <a:r>
              <a:rPr kumimoji="1" lang="en-US" altLang="ja-JP"/>
              <a:t>Third level</a:t>
            </a:r>
          </a:p>
          <a:p>
            <a:pPr lvl="3"/>
            <a:r>
              <a:rPr kumimoji="1" lang="en-US" altLang="ja-JP"/>
              <a:t>Fourth level</a:t>
            </a:r>
          </a:p>
          <a:p>
            <a:pPr lvl="4"/>
            <a:r>
              <a:rPr kumimoji="1" lang="en-US" altLang="ja-JP"/>
              <a:t>Fifth level</a:t>
            </a:r>
            <a:endParaRPr kumimoji="1" lang="ja-JP" alt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9ECF72-0E10-4FF0-AC15-084365767DB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en-US" altLang="ja-JP"/>
              <a:t>Click to edit Master text styles</a:t>
            </a:r>
          </a:p>
          <a:p>
            <a:pPr lvl="1"/>
            <a:r>
              <a:rPr kumimoji="1" lang="en-US" altLang="ja-JP"/>
              <a:t>Second level</a:t>
            </a:r>
          </a:p>
          <a:p>
            <a:pPr lvl="2"/>
            <a:r>
              <a:rPr kumimoji="1" lang="en-US" altLang="ja-JP"/>
              <a:t>Third level</a:t>
            </a:r>
          </a:p>
          <a:p>
            <a:pPr lvl="3"/>
            <a:r>
              <a:rPr kumimoji="1" lang="en-US" altLang="ja-JP"/>
              <a:t>Fourth level</a:t>
            </a:r>
          </a:p>
          <a:p>
            <a:pPr lvl="4"/>
            <a:r>
              <a:rPr kumimoji="1" lang="en-US" altLang="ja-JP"/>
              <a:t>Fifth level</a:t>
            </a:r>
            <a:endParaRPr kumimoji="1" lang="ja-JP" alt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B4E78A8-28F1-4BA7-849C-DF8C7C5C562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9" name="Rectangle 5">
            <a:extLst>
              <a:ext uri="{FF2B5EF4-FFF2-40B4-BE49-F238E27FC236}">
                <a16:creationId xmlns:a16="http://schemas.microsoft.com/office/drawing/2014/main" id="{D65BDD92-8792-4CEC-B827-55AFB88D2FC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44083" y="6388420"/>
            <a:ext cx="2895600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ja-JP"/>
            </a:defPPr>
            <a:lvl1pPr marL="0" algn="ctr" defTabSz="914400" rtl="0" eaLnBrk="1" latinLnBrk="0" hangingPunct="1">
              <a:spcBef>
                <a:spcPct val="50000"/>
              </a:spcBef>
              <a:defRPr kumimoji="1" sz="1600" b="1" kern="1200">
                <a:solidFill>
                  <a:schemeClr val="accent1">
                    <a:lumMod val="50000"/>
                  </a:schemeClr>
                </a:solidFill>
                <a:latin typeface="Segoe UI" panose="020B0502040204020203" pitchFamily="34" charset="0"/>
                <a:ea typeface="ＭＳ Ｐゴシック" pitchFamily="50" charset="-128"/>
                <a:cs typeface="Segoe UI" panose="020B0502040204020203" pitchFamily="34" charset="0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ja-JP"/>
              <a:t>Page </a:t>
            </a:r>
            <a:fld id="{D4856AE4-FE56-43D5-AB21-ECFEB2AE3CD0}" type="slidenum">
              <a:rPr lang="en-US" altLang="ja-JP" smtClean="0"/>
              <a:pPr>
                <a:defRPr/>
              </a:pPr>
              <a:t>‹#›</a:t>
            </a:fld>
            <a:r>
              <a:rPr lang="en-US" altLang="ja-JP"/>
              <a:t> of allpage number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6681849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C9CCA7-2884-4877-A90A-B15816AE85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en-US" altLang="ja-JP"/>
              <a:t>Click to edit Master title style</a:t>
            </a:r>
            <a:endParaRPr kumimoji="1" lang="ja-JP" alt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C1C7423-34EE-41C1-8D17-D870C279D0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en-US" altLang="ja-JP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8CAEFE3-F6F1-4741-BD91-DC4312AB47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en-US" altLang="ja-JP"/>
              <a:t>Click to edit Master text styles</a:t>
            </a:r>
          </a:p>
          <a:p>
            <a:pPr lvl="1"/>
            <a:r>
              <a:rPr kumimoji="1" lang="en-US" altLang="ja-JP"/>
              <a:t>Second level</a:t>
            </a:r>
          </a:p>
          <a:p>
            <a:pPr lvl="2"/>
            <a:r>
              <a:rPr kumimoji="1" lang="en-US" altLang="ja-JP"/>
              <a:t>Third level</a:t>
            </a:r>
          </a:p>
          <a:p>
            <a:pPr lvl="3"/>
            <a:r>
              <a:rPr kumimoji="1" lang="en-US" altLang="ja-JP"/>
              <a:t>Fourth level</a:t>
            </a:r>
          </a:p>
          <a:p>
            <a:pPr lvl="4"/>
            <a:r>
              <a:rPr kumimoji="1" lang="en-US" altLang="ja-JP"/>
              <a:t>Fifth level</a:t>
            </a:r>
            <a:endParaRPr kumimoji="1" lang="ja-JP" alt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9EA3E23-AAF6-4758-9DF2-AFB964598A6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en-US" altLang="ja-JP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0433B5D-86F3-4013-ADC7-9568E3D3E70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en-US" altLang="ja-JP"/>
              <a:t>Click to edit Master text styles</a:t>
            </a:r>
          </a:p>
          <a:p>
            <a:pPr lvl="1"/>
            <a:r>
              <a:rPr kumimoji="1" lang="en-US" altLang="ja-JP"/>
              <a:t>Second level</a:t>
            </a:r>
          </a:p>
          <a:p>
            <a:pPr lvl="2"/>
            <a:r>
              <a:rPr kumimoji="1" lang="en-US" altLang="ja-JP"/>
              <a:t>Third level</a:t>
            </a:r>
          </a:p>
          <a:p>
            <a:pPr lvl="3"/>
            <a:r>
              <a:rPr kumimoji="1" lang="en-US" altLang="ja-JP"/>
              <a:t>Fourth level</a:t>
            </a:r>
          </a:p>
          <a:p>
            <a:pPr lvl="4"/>
            <a:r>
              <a:rPr kumimoji="1" lang="en-US" altLang="ja-JP"/>
              <a:t>Fifth level</a:t>
            </a:r>
            <a:endParaRPr kumimoji="1" lang="ja-JP" alt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413686F-E429-45B6-BBB9-4AE27B8136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12" name="Rectangle 5">
            <a:extLst>
              <a:ext uri="{FF2B5EF4-FFF2-40B4-BE49-F238E27FC236}">
                <a16:creationId xmlns:a16="http://schemas.microsoft.com/office/drawing/2014/main" id="{E8A08B43-60DA-41B2-B464-3C83407980A6}"/>
              </a:ext>
            </a:extLst>
          </p:cNvPr>
          <p:cNvSpPr>
            <a:spLocks noGrp="1" noChangeArrowheads="1"/>
          </p:cNvSpPr>
          <p:nvPr>
            <p:ph type="ftr" sz="quarter" idx="13"/>
          </p:nvPr>
        </p:nvSpPr>
        <p:spPr bwMode="auto">
          <a:xfrm>
            <a:off x="9144083" y="6388420"/>
            <a:ext cx="2895600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50000"/>
              </a:spcBef>
              <a:defRPr sz="1600" b="1">
                <a:solidFill>
                  <a:schemeClr val="accent1">
                    <a:lumMod val="50000"/>
                  </a:schemeClr>
                </a:solidFill>
                <a:latin typeface="Segoe UI" panose="020B0502040204020203" pitchFamily="34" charset="0"/>
                <a:ea typeface="ＭＳ Ｐゴシック" pitchFamily="50" charset="-128"/>
                <a:cs typeface="Segoe UI" panose="020B0502040204020203" pitchFamily="34" charset="0"/>
              </a:defRPr>
            </a:lvl1pPr>
          </a:lstStyle>
          <a:p>
            <a:pPr>
              <a:defRPr/>
            </a:pPr>
            <a:r>
              <a:rPr lang="en-US" altLang="ja-JP"/>
              <a:t>Page </a:t>
            </a:r>
            <a:fld id="{D4856AE4-FE56-43D5-AB21-ECFEB2AE3CD0}" type="slidenum">
              <a:rPr lang="en-US" altLang="ja-JP" smtClean="0"/>
              <a:pPr>
                <a:defRPr/>
              </a:pPr>
              <a:t>‹#›</a:t>
            </a:fld>
            <a:r>
              <a:rPr lang="en-US" altLang="ja-JP"/>
              <a:t> of allpage number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5266030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8D7B94-3AF5-47CD-B328-CADB7F56A1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/>
              <a:t>Click to edit Master title style</a:t>
            </a:r>
            <a:endParaRPr kumimoji="1" lang="ja-JP" alt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0942BB7-98AD-4EEB-BF44-983F67280DA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EC24A6B6-06D9-4729-B1EF-7495E27BCF0D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9144083" y="6388420"/>
            <a:ext cx="2895600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50000"/>
              </a:spcBef>
              <a:defRPr sz="1600" b="1">
                <a:solidFill>
                  <a:schemeClr val="accent1">
                    <a:lumMod val="50000"/>
                  </a:schemeClr>
                </a:solidFill>
                <a:latin typeface="Segoe UI" panose="020B0502040204020203" pitchFamily="34" charset="0"/>
                <a:ea typeface="ＭＳ Ｐゴシック" pitchFamily="50" charset="-128"/>
                <a:cs typeface="Segoe UI" panose="020B0502040204020203" pitchFamily="34" charset="0"/>
              </a:defRPr>
            </a:lvl1pPr>
          </a:lstStyle>
          <a:p>
            <a:pPr>
              <a:defRPr/>
            </a:pPr>
            <a:r>
              <a:rPr lang="en-US" altLang="ja-JP"/>
              <a:t>Page </a:t>
            </a:r>
            <a:fld id="{D4856AE4-FE56-43D5-AB21-ECFEB2AE3CD0}" type="slidenum">
              <a:rPr lang="en-US" altLang="ja-JP" smtClean="0"/>
              <a:pPr>
                <a:defRPr/>
              </a:pPr>
              <a:t>‹#›</a:t>
            </a:fld>
            <a:r>
              <a:rPr lang="en-US" altLang="ja-JP"/>
              <a:t> of allpage number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18056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9ED7F1-E729-4113-84A9-8A72AF4B25A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B203E2E-7D32-44D0-A39E-A394411CEBC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9144083" y="6388420"/>
            <a:ext cx="2895600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50000"/>
              </a:spcBef>
              <a:defRPr sz="1600" b="1">
                <a:solidFill>
                  <a:schemeClr val="accent1">
                    <a:lumMod val="50000"/>
                  </a:schemeClr>
                </a:solidFill>
                <a:latin typeface="Segoe UI" panose="020B0502040204020203" pitchFamily="34" charset="0"/>
                <a:ea typeface="ＭＳ Ｐゴシック" pitchFamily="50" charset="-128"/>
                <a:cs typeface="Segoe UI" panose="020B0502040204020203" pitchFamily="34" charset="0"/>
              </a:defRPr>
            </a:lvl1pPr>
          </a:lstStyle>
          <a:p>
            <a:pPr>
              <a:defRPr/>
            </a:pPr>
            <a:r>
              <a:rPr lang="en-US" altLang="ja-JP"/>
              <a:t>Page </a:t>
            </a:r>
            <a:fld id="{D4856AE4-FE56-43D5-AB21-ECFEB2AE3CD0}" type="slidenum">
              <a:rPr lang="en-US" altLang="ja-JP" smtClean="0"/>
              <a:pPr>
                <a:defRPr/>
              </a:pPr>
              <a:t>‹#›</a:t>
            </a:fld>
            <a:r>
              <a:rPr lang="en-US" altLang="ja-JP"/>
              <a:t> of allpage number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7555666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5DFEA7C-0EE8-4956-AF5C-865EAA8452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81037"/>
            <a:ext cx="10515600" cy="8870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en-US" altLang="ja-JP"/>
              <a:t>Click to edit Master title style</a:t>
            </a:r>
            <a:endParaRPr kumimoji="1" lang="ja-JP" alt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492DE5-D4F8-41F4-BA0D-90AE1EF383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81101"/>
            <a:ext cx="10515600" cy="42958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en-US" altLang="ja-JP"/>
              <a:t>Click to edit Master text styles</a:t>
            </a:r>
          </a:p>
          <a:p>
            <a:pPr lvl="1"/>
            <a:r>
              <a:rPr kumimoji="1" lang="en-US" altLang="ja-JP"/>
              <a:t>Second level</a:t>
            </a:r>
          </a:p>
          <a:p>
            <a:pPr lvl="2"/>
            <a:r>
              <a:rPr kumimoji="1" lang="en-US" altLang="ja-JP"/>
              <a:t>Third level</a:t>
            </a:r>
          </a:p>
          <a:p>
            <a:pPr lvl="3"/>
            <a:r>
              <a:rPr kumimoji="1" lang="en-US" altLang="ja-JP"/>
              <a:t>Fourth level</a:t>
            </a:r>
          </a:p>
          <a:p>
            <a:pPr lvl="4"/>
            <a:r>
              <a:rPr kumimoji="1" lang="en-US" altLang="ja-JP"/>
              <a:t>Fifth level</a:t>
            </a:r>
            <a:endParaRPr kumimoji="1" lang="ja-JP" altLang="en-US"/>
          </a:p>
        </p:txBody>
      </p:sp>
      <p:sp>
        <p:nvSpPr>
          <p:cNvPr id="17" name="Rectangle 5">
            <a:extLst>
              <a:ext uri="{FF2B5EF4-FFF2-40B4-BE49-F238E27FC236}">
                <a16:creationId xmlns:a16="http://schemas.microsoft.com/office/drawing/2014/main" id="{C7B8173B-CF5C-41AD-85C8-18F0F49B5330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9144083" y="6388420"/>
            <a:ext cx="2895600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50000"/>
              </a:spcBef>
              <a:defRPr sz="1600" b="1">
                <a:solidFill>
                  <a:schemeClr val="accent1">
                    <a:lumMod val="50000"/>
                  </a:schemeClr>
                </a:solidFill>
                <a:latin typeface="Segoe UI" panose="020B0502040204020203" pitchFamily="34" charset="0"/>
                <a:ea typeface="ＭＳ Ｐゴシック" pitchFamily="50" charset="-128"/>
                <a:cs typeface="Segoe UI" panose="020B0502040204020203" pitchFamily="34" charset="0"/>
              </a:defRPr>
            </a:lvl1pPr>
          </a:lstStyle>
          <a:p>
            <a:pPr>
              <a:defRPr/>
            </a:pPr>
            <a:r>
              <a:rPr lang="en-US" altLang="ja-JP"/>
              <a:t>Page </a:t>
            </a:r>
            <a:fld id="{D4856AE4-FE56-43D5-AB21-ECFEB2AE3CD0}" type="slidenum">
              <a:rPr lang="en-US" altLang="ja-JP" smtClean="0"/>
              <a:pPr>
                <a:defRPr/>
              </a:pPr>
              <a:t>‹#›</a:t>
            </a:fld>
            <a:r>
              <a:rPr lang="en-US" altLang="ja-JP"/>
              <a:t> of </a:t>
            </a:r>
            <a:r>
              <a:rPr lang="en-US" altLang="ja-JP" err="1"/>
              <a:t>allpage</a:t>
            </a:r>
            <a:r>
              <a:rPr lang="en-US" altLang="ja-JP"/>
              <a:t> number</a:t>
            </a:r>
            <a:endParaRPr lang="ja-JP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E1E81D5-2205-4734-9CF7-6F1A1A924765}"/>
              </a:ext>
            </a:extLst>
          </p:cNvPr>
          <p:cNvSpPr txBox="1"/>
          <p:nvPr userDrawn="1"/>
        </p:nvSpPr>
        <p:spPr>
          <a:xfrm>
            <a:off x="4436075" y="6388420"/>
            <a:ext cx="33198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600">
                <a:latin typeface="Segoe UI" panose="020B0502040204020203" pitchFamily="34" charset="0"/>
                <a:cs typeface="Segoe UI" panose="020B0502040204020203" pitchFamily="34" charset="0"/>
              </a:rPr>
              <a:t>Paper Number</a:t>
            </a:r>
            <a:endParaRPr kumimoji="1" lang="ja-JP" altLang="en-US" sz="16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1965F589-4A60-40EB-AE26-2E135AC0BD1E}"/>
              </a:ext>
            </a:extLst>
          </p:cNvPr>
          <p:cNvGrpSpPr/>
          <p:nvPr userDrawn="1"/>
        </p:nvGrpSpPr>
        <p:grpSpPr>
          <a:xfrm>
            <a:off x="8877" y="6287804"/>
            <a:ext cx="3168828" cy="570196"/>
            <a:chOff x="8877" y="6287804"/>
            <a:chExt cx="3168828" cy="570196"/>
          </a:xfrm>
        </p:grpSpPr>
        <p:pic>
          <p:nvPicPr>
            <p:cNvPr id="9" name="図 8">
              <a:extLst>
                <a:ext uri="{FF2B5EF4-FFF2-40B4-BE49-F238E27FC236}">
                  <a16:creationId xmlns:a16="http://schemas.microsoft.com/office/drawing/2014/main" id="{DC0A97E4-F2B6-CCA3-75F1-DABE730B9548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9"/>
            <a:srcRect r="51676"/>
            <a:stretch/>
          </p:blipFill>
          <p:spPr>
            <a:xfrm>
              <a:off x="8877" y="6287804"/>
              <a:ext cx="1976442" cy="570196"/>
            </a:xfrm>
            <a:prstGeom prst="rect">
              <a:avLst/>
            </a:prstGeom>
          </p:spPr>
        </p:pic>
        <p:pic>
          <p:nvPicPr>
            <p:cNvPr id="6" name="図 5">
              <a:extLst>
                <a:ext uri="{FF2B5EF4-FFF2-40B4-BE49-F238E27FC236}">
                  <a16:creationId xmlns:a16="http://schemas.microsoft.com/office/drawing/2014/main" id="{3C1F5D43-CFFD-4B57-A099-D98F47C752F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0"/>
            <a:stretch>
              <a:fillRect/>
            </a:stretch>
          </p:blipFill>
          <p:spPr>
            <a:xfrm>
              <a:off x="2049123" y="6308459"/>
              <a:ext cx="1128582" cy="498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40737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b="1" kern="1200">
          <a:solidFill>
            <a:schemeClr val="accent1">
              <a:lumMod val="50000"/>
            </a:schemeClr>
          </a:solidFill>
          <a:latin typeface="Segoe UI" panose="020B0502040204020203" pitchFamily="34" charset="0"/>
          <a:ea typeface="+mj-ea"/>
          <a:cs typeface="Segoe UI" panose="020B0502040204020203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accent1">
              <a:lumMod val="50000"/>
            </a:schemeClr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accent1">
              <a:lumMod val="50000"/>
            </a:schemeClr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accent1">
              <a:lumMod val="50000"/>
            </a:schemeClr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accent1">
              <a:lumMod val="50000"/>
            </a:schemeClr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accent1">
              <a:lumMod val="50000"/>
            </a:schemeClr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031A0D-8EE9-445A-8220-D0BCF9BE27F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anchor="ctr">
            <a:normAutofit/>
          </a:bodyPr>
          <a:lstStyle/>
          <a:p>
            <a:r>
              <a:rPr kumimoji="1" lang="en-US" altLang="ja-JP" sz="4400"/>
              <a:t>Title</a:t>
            </a:r>
            <a:endParaRPr kumimoji="1" lang="ja-JP" altLang="en-US" sz="440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6506191-2723-4EC7-A284-88FF829A70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966740"/>
          </a:xfrm>
        </p:spPr>
        <p:txBody>
          <a:bodyPr>
            <a:normAutofit/>
          </a:bodyPr>
          <a:lstStyle/>
          <a:p>
            <a:r>
              <a:rPr kumimoji="1" lang="en-US" altLang="ja-JP"/>
              <a:t>Paper Number JSAE/SAE</a:t>
            </a:r>
          </a:p>
          <a:p>
            <a:endParaRPr lang="en-US" altLang="ja-JP"/>
          </a:p>
          <a:p>
            <a:r>
              <a:rPr kumimoji="1" lang="en-US" altLang="ja-JP"/>
              <a:t>Author’s Name</a:t>
            </a:r>
          </a:p>
          <a:p>
            <a:r>
              <a:rPr lang="en-US" altLang="ja-JP"/>
              <a:t>Affiliation</a:t>
            </a:r>
            <a:endParaRPr kumimoji="1" lang="ja-JP" altLang="en-US"/>
          </a:p>
        </p:txBody>
      </p:sp>
      <p:sp>
        <p:nvSpPr>
          <p:cNvPr id="4" name="正方形/長方形 1">
            <a:extLst>
              <a:ext uri="{FF2B5EF4-FFF2-40B4-BE49-F238E27FC236}">
                <a16:creationId xmlns:a16="http://schemas.microsoft.com/office/drawing/2014/main" id="{FB9499A1-F1E4-46B9-B88D-61754C0ECA55}"/>
              </a:ext>
            </a:extLst>
          </p:cNvPr>
          <p:cNvSpPr/>
          <p:nvPr/>
        </p:nvSpPr>
        <p:spPr bwMode="auto">
          <a:xfrm>
            <a:off x="9242854" y="6194854"/>
            <a:ext cx="2889422" cy="604966"/>
          </a:xfrm>
          <a:prstGeom prst="rect">
            <a:avLst/>
          </a:prstGeom>
          <a:noFill/>
          <a:ln w="9525" cap="flat" cmpd="sng" algn="ctr">
            <a:solidFill>
              <a:schemeClr val="bg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2400" b="1" i="0" u="none" strike="noStrike" cap="none" normalizeH="0" baseline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 Logo</a:t>
            </a:r>
            <a:endParaRPr kumimoji="0" lang="ja-JP" altLang="en-US" sz="2400" b="1" i="0" u="none" strike="noStrike" cap="none" normalizeH="0" baseline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55131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9FEFD4-2A33-4312-857F-28D34C3EB7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Page </a:t>
            </a:r>
            <a:fld id="{D4856AE4-FE56-43D5-AB21-ECFEB2AE3CD0}" type="slidenum">
              <a:rPr lang="en-US" altLang="ja-JP" smtClean="0"/>
              <a:pPr>
                <a:defRPr/>
              </a:pPr>
              <a:t>2</a:t>
            </a:fld>
            <a:r>
              <a:rPr lang="en-US" altLang="ja-JP"/>
              <a:t> of all</a:t>
            </a:r>
            <a:r>
              <a:rPr lang="ja-JP" altLang="en-US"/>
              <a:t> </a:t>
            </a:r>
            <a:r>
              <a:rPr lang="en-US" altLang="ja-JP"/>
              <a:t>page number</a:t>
            </a:r>
            <a:endParaRPr lang="ja-JP" alt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0DC568-7C86-43D9-8160-0DDE9464EA01}"/>
              </a:ext>
            </a:extLst>
          </p:cNvPr>
          <p:cNvSpPr txBox="1">
            <a:spLocks/>
          </p:cNvSpPr>
          <p:nvPr/>
        </p:nvSpPr>
        <p:spPr>
          <a:xfrm>
            <a:off x="822960" y="365760"/>
            <a:ext cx="10515600" cy="8870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b="1" kern="1200">
                <a:solidFill>
                  <a:schemeClr val="accent1">
                    <a:lumMod val="50000"/>
                  </a:schemeClr>
                </a:solidFill>
                <a:latin typeface="Segoe UI" panose="020B0502040204020203" pitchFamily="34" charset="0"/>
                <a:ea typeface="+mj-ea"/>
                <a:cs typeface="Segoe UI" panose="020B0502040204020203" pitchFamily="34" charset="0"/>
              </a:defRPr>
            </a:lvl1pPr>
          </a:lstStyle>
          <a:p>
            <a:r>
              <a:rPr lang="en-US" altLang="ja-JP">
                <a:latin typeface="Segoe UI"/>
                <a:ea typeface="游ゴシック Light"/>
                <a:cs typeface="Segoe UI"/>
              </a:rPr>
              <a:t>Presentation Slides</a:t>
            </a:r>
            <a:endParaRPr lang="ja-JP" altLang="en-US">
              <a:latin typeface="Segoe UI"/>
              <a:ea typeface="游ゴシック Light"/>
              <a:cs typeface="Segoe UI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D47911E-EFA0-46FA-8F06-C9CB5A80AA7D}"/>
              </a:ext>
            </a:extLst>
          </p:cNvPr>
          <p:cNvSpPr txBox="1">
            <a:spLocks/>
          </p:cNvSpPr>
          <p:nvPr/>
        </p:nvSpPr>
        <p:spPr>
          <a:xfrm>
            <a:off x="822960" y="1280160"/>
            <a:ext cx="10515600" cy="5122520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accent1">
                    <a:lumMod val="50000"/>
                  </a:schemeClr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accent1">
                    <a:lumMod val="50000"/>
                  </a:schemeClr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accent1">
                    <a:lumMod val="50000"/>
                  </a:schemeClr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accent1">
                    <a:lumMod val="50000"/>
                  </a:schemeClr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accent1">
                    <a:lumMod val="50000"/>
                  </a:schemeClr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altLang="ja-JP" sz="2400" b="1" kern="0">
                <a:latin typeface="Segoe UI"/>
                <a:ea typeface="ＭＳ Ｐゴシック"/>
                <a:cs typeface="Segoe UI"/>
              </a:rPr>
              <a:t>Layout (Suggested Practices)</a:t>
            </a:r>
          </a:p>
          <a:p>
            <a:pPr marL="898525" indent="-441325">
              <a:buClr>
                <a:srgbClr val="0000CC"/>
              </a:buClr>
            </a:pPr>
            <a:r>
              <a:rPr lang="en-US" altLang="ja-JP" sz="2400" kern="0">
                <a:latin typeface="Segoe UI"/>
                <a:ea typeface="ＭＳ Ｐゴシック"/>
                <a:cs typeface="Segoe UI"/>
              </a:rPr>
              <a:t>Use Landscape Format</a:t>
            </a:r>
          </a:p>
          <a:p>
            <a:pPr marL="898525" indent="-441325">
              <a:buClr>
                <a:srgbClr val="0000CC"/>
              </a:buClr>
            </a:pPr>
            <a:r>
              <a:rPr lang="en-US" altLang="ja-JP" sz="2400" kern="0">
                <a:latin typeface="Segoe UI"/>
                <a:ea typeface="ＭＳ Ｐゴシック"/>
                <a:cs typeface="Segoe UI"/>
              </a:rPr>
              <a:t>Minimize information on each slide</a:t>
            </a:r>
          </a:p>
          <a:p>
            <a:pPr marL="898525" indent="-441325">
              <a:buClr>
                <a:srgbClr val="0000CC"/>
              </a:buClr>
            </a:pPr>
            <a:r>
              <a:rPr lang="en-US" altLang="ja-JP" sz="2400" kern="0">
                <a:latin typeface="Segoe UI"/>
                <a:ea typeface="ＭＳ Ｐゴシック"/>
                <a:cs typeface="Segoe UI"/>
              </a:rPr>
              <a:t>Highlight Main Points</a:t>
            </a:r>
          </a:p>
          <a:p>
            <a:pPr marL="898525" indent="-441325">
              <a:buClr>
                <a:srgbClr val="0000CC"/>
              </a:buClr>
            </a:pPr>
            <a:r>
              <a:rPr lang="en-US" altLang="ja-JP" sz="2400" kern="0">
                <a:latin typeface="Segoe UI"/>
                <a:ea typeface="ＭＳ Ｐゴシック"/>
                <a:cs typeface="Segoe UI"/>
              </a:rPr>
              <a:t>Use Photos &amp; Drawings</a:t>
            </a:r>
          </a:p>
          <a:p>
            <a:pPr marL="898525" indent="-441325">
              <a:buClr>
                <a:srgbClr val="0000CC"/>
              </a:buClr>
            </a:pPr>
            <a:r>
              <a:rPr lang="en-US" altLang="ja-JP" sz="2400" kern="0">
                <a:latin typeface="Segoe UI"/>
                <a:ea typeface="ＭＳ Ｐゴシック"/>
                <a:cs typeface="Segoe UI"/>
              </a:rPr>
              <a:t>Contrasting Colors</a:t>
            </a:r>
          </a:p>
          <a:p>
            <a:pPr marL="898525" indent="-441325">
              <a:buClr>
                <a:srgbClr val="0000CC"/>
              </a:buClr>
            </a:pPr>
            <a:r>
              <a:rPr lang="en-US" altLang="ja-JP" sz="2400" kern="0">
                <a:latin typeface="Segoe UI"/>
                <a:ea typeface="ＭＳ Ｐゴシック"/>
                <a:cs typeface="Segoe UI"/>
              </a:rPr>
              <a:t>Use of movie is encouraged</a:t>
            </a:r>
          </a:p>
          <a:p>
            <a:pPr marL="898525" indent="-441325">
              <a:buClr>
                <a:srgbClr val="0000CC"/>
              </a:buClr>
            </a:pPr>
            <a:r>
              <a:rPr lang="en-US" altLang="ja-JP" sz="2400" kern="0">
                <a:latin typeface="Segoe UI"/>
                <a:ea typeface="ＭＳ Ｐゴシック"/>
                <a:cs typeface="Segoe UI"/>
              </a:rPr>
              <a:t>No Commercialism</a:t>
            </a:r>
          </a:p>
          <a:p>
            <a:pPr marL="898525" indent="-441325">
              <a:buClr>
                <a:srgbClr val="0000CC"/>
              </a:buClr>
            </a:pPr>
            <a:r>
              <a:rPr lang="en-US" altLang="ja-JP" sz="2400" kern="0">
                <a:latin typeface="Segoe UI"/>
                <a:ea typeface="ＭＳ Ｐゴシック"/>
                <a:cs typeface="Segoe UI"/>
              </a:rPr>
              <a:t>The followings are highly recommended.</a:t>
            </a:r>
          </a:p>
          <a:p>
            <a:pPr marL="457200" lvl="1" indent="885825">
              <a:buClr>
                <a:srgbClr val="0000CC"/>
              </a:buClr>
              <a:buFont typeface="Arial" panose="020B0604020202020204" pitchFamily="34" charset="0"/>
              <a:buNone/>
            </a:pPr>
            <a:r>
              <a:rPr lang="en-US" altLang="ja-JP" kern="0">
                <a:latin typeface="Segoe UI"/>
                <a:ea typeface="ＭＳ Ｐゴシック"/>
                <a:cs typeface="Segoe UI"/>
              </a:rPr>
              <a:t>20pt of minimum font size</a:t>
            </a:r>
          </a:p>
          <a:p>
            <a:pPr marL="457200" lvl="1" indent="885825">
              <a:buClr>
                <a:srgbClr val="0000CC"/>
              </a:buClr>
              <a:buFont typeface="Arial" panose="020B0604020202020204" pitchFamily="34" charset="0"/>
              <a:buNone/>
            </a:pPr>
            <a:r>
              <a:rPr lang="en-US" altLang="ja-JP" kern="0">
                <a:latin typeface="Segoe UI"/>
                <a:ea typeface="ＭＳ Ｐゴシック"/>
                <a:cs typeface="Segoe UI"/>
              </a:rPr>
              <a:t>Slide background be simple</a:t>
            </a:r>
          </a:p>
          <a:p>
            <a:pPr marL="457200" lvl="1" indent="885825">
              <a:buClr>
                <a:srgbClr val="0000CC"/>
              </a:buClr>
              <a:buFont typeface="Arial" panose="020B0604020202020204" pitchFamily="34" charset="0"/>
              <a:buNone/>
            </a:pPr>
            <a:r>
              <a:rPr lang="en-US" altLang="ja-JP" kern="0">
                <a:latin typeface="Segoe UI"/>
                <a:ea typeface="ＭＳ Ｐゴシック"/>
                <a:cs typeface="Segoe UI"/>
              </a:rPr>
              <a:t>Make the background of the graph white or light color</a:t>
            </a:r>
          </a:p>
          <a:p>
            <a:pPr marL="0" indent="0">
              <a:buNone/>
            </a:pPr>
            <a:endParaRPr lang="ja-JP" altLang="en-US" sz="3600">
              <a:latin typeface="Segoe UI"/>
              <a:ea typeface="游ゴシック"/>
              <a:cs typeface="Segoe UI"/>
            </a:endParaRPr>
          </a:p>
        </p:txBody>
      </p:sp>
    </p:spTree>
    <p:extLst>
      <p:ext uri="{BB962C8B-B14F-4D97-AF65-F5344CB8AC3E}">
        <p14:creationId xmlns:p14="http://schemas.microsoft.com/office/powerpoint/2010/main" val="7695303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BFA7DA-3882-480F-A538-E6F3F7B30AC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Page </a:t>
            </a:r>
            <a:fld id="{D4856AE4-FE56-43D5-AB21-ECFEB2AE3CD0}" type="slidenum">
              <a:rPr lang="en-US" altLang="ja-JP" smtClean="0"/>
              <a:pPr>
                <a:defRPr/>
              </a:pPr>
              <a:t>3</a:t>
            </a:fld>
            <a:r>
              <a:rPr lang="en-US" altLang="ja-JP"/>
              <a:t> of all page number</a:t>
            </a:r>
            <a:endParaRPr lang="ja-JP" alt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1E001FD-972B-4A9E-A44B-9B43305D20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960" y="365760"/>
            <a:ext cx="10892481" cy="819696"/>
          </a:xfrm>
        </p:spPr>
        <p:txBody>
          <a:bodyPr>
            <a:normAutofit/>
          </a:bodyPr>
          <a:lstStyle/>
          <a:p>
            <a:r>
              <a:rPr lang="en-US" altLang="ja-JP">
                <a:latin typeface="Segoe UI"/>
                <a:ea typeface="ＭＳ Ｐゴシック"/>
                <a:cs typeface="Segoe UI"/>
              </a:rPr>
              <a:t>Submission</a:t>
            </a:r>
            <a:r>
              <a:rPr lang="ja-JP" altLang="en-US">
                <a:latin typeface="Segoe UI"/>
                <a:ea typeface="ＭＳ Ｐゴシック" pitchFamily="50" charset="-128"/>
                <a:cs typeface="Segoe UI"/>
              </a:rPr>
              <a:t> </a:t>
            </a:r>
            <a:r>
              <a:rPr lang="en-US" altLang="ja-JP">
                <a:latin typeface="Segoe UI"/>
                <a:ea typeface="ＭＳ Ｐゴシック"/>
                <a:cs typeface="Segoe UI"/>
              </a:rPr>
              <a:t>of the presentation material</a:t>
            </a:r>
            <a:endParaRPr lang="ja-JP" altLang="en-US">
              <a:latin typeface="Segoe UI"/>
              <a:ea typeface="ＭＳ Ｐゴシック"/>
              <a:cs typeface="Segoe UI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71F3F3F-865F-4DF4-8F15-8245C1D8D6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960" y="1280160"/>
            <a:ext cx="10515600" cy="4330229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altLang="ja-JP" sz="2400" kern="0">
                <a:latin typeface="Segoe UI"/>
                <a:ea typeface="ＭＳ Ｐゴシック"/>
                <a:cs typeface="Segoe UI"/>
              </a:rPr>
              <a:t>Upload your presentation material through the  “Paper Entry System”.</a:t>
            </a:r>
          </a:p>
          <a:p>
            <a:r>
              <a:rPr lang="en-US" altLang="ja-JP" sz="2400" kern="0">
                <a:latin typeface="Segoe UI"/>
                <a:ea typeface="ＭＳ Ｐゴシック"/>
                <a:cs typeface="Segoe UI"/>
              </a:rPr>
              <a:t>The upload system accepts only </a:t>
            </a:r>
            <a:r>
              <a:rPr lang="en-US" altLang="ja-JP" sz="2400" kern="0">
                <a:solidFill>
                  <a:srgbClr val="FF0000"/>
                </a:solidFill>
                <a:latin typeface="Segoe UI"/>
                <a:ea typeface="ＭＳ Ｐゴシック"/>
                <a:cs typeface="Segoe UI"/>
              </a:rPr>
              <a:t>PDF, PPT, PPTX</a:t>
            </a:r>
            <a:r>
              <a:rPr lang="en-US" altLang="ja-JP" sz="2400" kern="0">
                <a:latin typeface="Segoe UI"/>
                <a:ea typeface="ＭＳ Ｐゴシック"/>
                <a:cs typeface="Segoe UI"/>
              </a:rPr>
              <a:t> files. Maximum file size is 20 MB.</a:t>
            </a:r>
          </a:p>
          <a:p>
            <a:r>
              <a:rPr lang="en-US" altLang="ja-JP" sz="2400" kern="0">
                <a:latin typeface="Segoe UI"/>
                <a:ea typeface="ＭＳ Ｐゴシック"/>
                <a:cs typeface="Segoe UI"/>
              </a:rPr>
              <a:t>Due date : End of September 2026</a:t>
            </a:r>
          </a:p>
          <a:p>
            <a:r>
              <a:rPr lang="en-US" altLang="ja-JP" sz="2400" kern="0">
                <a:latin typeface="Segoe UI"/>
                <a:ea typeface="ＭＳ Ｐゴシック"/>
                <a:cs typeface="Segoe UI"/>
              </a:rPr>
              <a:t>Please name the file of the final Manuscript with the JSAE paper number as follows.</a:t>
            </a:r>
            <a:r>
              <a:rPr lang="ja-JP" altLang="en-US" sz="2400" kern="0">
                <a:latin typeface="Segoe UI"/>
                <a:ea typeface="ＭＳ Ｐゴシック" pitchFamily="50" charset="-128"/>
                <a:cs typeface="Segoe UI"/>
              </a:rPr>
              <a:t>　　→　</a:t>
            </a:r>
            <a:r>
              <a:rPr lang="en-US" altLang="ja-JP" sz="2400" kern="0">
                <a:latin typeface="Segoe UI"/>
                <a:ea typeface="ＭＳ Ｐゴシック"/>
                <a:cs typeface="Segoe UI"/>
              </a:rPr>
              <a:t>20269001.pdf</a:t>
            </a:r>
          </a:p>
          <a:p>
            <a:endParaRPr lang="en-US" altLang="ja-JP" sz="2400" kern="0">
              <a:ea typeface="ＭＳ Ｐゴシック" pitchFamily="50" charset="-128"/>
            </a:endParaRPr>
          </a:p>
          <a:p>
            <a:endParaRPr lang="ja-JP" altLang="en-US" sz="2400"/>
          </a:p>
        </p:txBody>
      </p:sp>
    </p:spTree>
    <p:extLst>
      <p:ext uri="{BB962C8B-B14F-4D97-AF65-F5344CB8AC3E}">
        <p14:creationId xmlns:p14="http://schemas.microsoft.com/office/powerpoint/2010/main" val="9547146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698A73-2DE4-4B6D-9AF2-501C5BB119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960" y="365760"/>
            <a:ext cx="10515600" cy="887026"/>
          </a:xfrm>
        </p:spPr>
        <p:txBody>
          <a:bodyPr/>
          <a:lstStyle/>
          <a:p>
            <a:r>
              <a:rPr lang="en-US" altLang="ja-JP"/>
              <a:t>Presentation Instruction</a:t>
            </a:r>
            <a:endParaRPr kumimoji="1" lang="ja-JP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1C5382-1C1E-43A5-80A6-E4775B2849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960" y="1280160"/>
            <a:ext cx="11032525" cy="4684456"/>
          </a:xfrm>
        </p:spPr>
        <p:txBody>
          <a:bodyPr>
            <a:normAutofit fontScale="92500"/>
          </a:bodyPr>
          <a:lstStyle/>
          <a:p>
            <a:r>
              <a:rPr kumimoji="1" lang="en-US" altLang="ja-JP" sz="2400"/>
              <a:t>Each session will have two to four paper presentations.</a:t>
            </a:r>
          </a:p>
          <a:p>
            <a:r>
              <a:rPr kumimoji="1" lang="en-US" altLang="ja-JP" sz="2400"/>
              <a:t>Presentations will be 20 minutes and 10 minutes for Questions and Answers.</a:t>
            </a:r>
          </a:p>
          <a:p>
            <a:r>
              <a:rPr kumimoji="1" lang="en-US" altLang="ja-JP" sz="2400"/>
              <a:t>Please confirm the session timetable for the time and room you are assigned.</a:t>
            </a:r>
          </a:p>
          <a:p>
            <a:r>
              <a:rPr kumimoji="1" lang="en-US" altLang="ja-JP" sz="2400"/>
              <a:t>Please come to your technical session room 30 minutes before the starting time.</a:t>
            </a:r>
          </a:p>
          <a:p>
            <a:r>
              <a:rPr kumimoji="1" lang="en-US" altLang="ja-JP" sz="2400"/>
              <a:t>All presenters need to confirm if their PCs can be connected with the projector properly.</a:t>
            </a:r>
          </a:p>
          <a:p>
            <a:r>
              <a:rPr kumimoji="1" lang="en-US" altLang="ja-JP" sz="2400"/>
              <a:t>If any trouble forced a presenter to use only his or her USB drive, please contact the staff in your room to bring a spare PC for the presenter.</a:t>
            </a:r>
          </a:p>
          <a:p>
            <a:r>
              <a:rPr kumimoji="1" lang="en-US" altLang="ja-JP" sz="2400"/>
              <a:t>Presenters should stay in the session room after their presentation until the end of the group session.</a:t>
            </a:r>
          </a:p>
          <a:p>
            <a:r>
              <a:rPr kumimoji="1" lang="en-US" altLang="ja-JP" sz="2400"/>
              <a:t>Please display page numbers showing the total number of pages used in your presentation and indicate the current page number (e.g., Page 3 of 10).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704591B-CF22-4EB2-9E91-7AC65E66454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Page </a:t>
            </a:r>
            <a:fld id="{D4856AE4-FE56-43D5-AB21-ECFEB2AE3CD0}" type="slidenum">
              <a:rPr lang="en-US" altLang="ja-JP" smtClean="0"/>
              <a:pPr>
                <a:defRPr/>
              </a:pPr>
              <a:t>4</a:t>
            </a:fld>
            <a:r>
              <a:rPr lang="en-US" altLang="ja-JP"/>
              <a:t> of all page number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5634190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Widescreen</PresentationFormat>
  <Slides>4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Title</vt:lpstr>
      <vt:lpstr>PowerPoint Presentation</vt:lpstr>
      <vt:lpstr>Submission of the presentation material</vt:lpstr>
      <vt:lpstr>Presentation Instruction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Namekawa Keisuke (滑川 恵介、ニヨ)</dc:creator>
  <cp:revision>1</cp:revision>
  <dcterms:created xsi:type="dcterms:W3CDTF">2023-11-30T07:58:23Z</dcterms:created>
  <dcterms:modified xsi:type="dcterms:W3CDTF">2026-02-10T09:52:00Z</dcterms:modified>
</cp:coreProperties>
</file>