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7"/>
  </p:notesMasterIdLst>
  <p:sldIdLst>
    <p:sldId id="256" r:id="rId2"/>
    <p:sldId id="260" r:id="rId3"/>
    <p:sldId id="261" r:id="rId4"/>
    <p:sldId id="259" r:id="rId5"/>
    <p:sldId id="262" r:id="rId6"/>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5216B8A-BDB0-4E47-B7AE-87CA2312A7C6}" v="2" dt="2026-01-23T08:49:35.8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2" d="100"/>
          <a:sy n="102" d="100"/>
        </p:scale>
        <p:origin x="114" y="49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12" Type="http://schemas.microsoft.com/office/2015/10/relationships/revisionInfo" Target="revisionInfo.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F4661E0-966A-4CCB-AC48-2B3480C287AF}" type="datetimeFigureOut">
              <a:rPr kumimoji="1" lang="ja-JP" altLang="en-US" smtClean="0"/>
              <a:t>2026/2/9</a:t>
            </a:fld>
            <a:endParaRPr kumimoji="1" lang="ja-JP" alt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en-US" altLang="ja-JP"/>
              <a:t>Click to edit Master text styles</a:t>
            </a:r>
          </a:p>
          <a:p>
            <a:pPr lvl="1"/>
            <a:r>
              <a:rPr kumimoji="1" lang="en-US" altLang="ja-JP"/>
              <a:t>Second level</a:t>
            </a:r>
          </a:p>
          <a:p>
            <a:pPr lvl="2"/>
            <a:r>
              <a:rPr kumimoji="1" lang="en-US" altLang="ja-JP"/>
              <a:t>Third level</a:t>
            </a:r>
          </a:p>
          <a:p>
            <a:pPr lvl="3"/>
            <a:r>
              <a:rPr kumimoji="1" lang="en-US" altLang="ja-JP"/>
              <a:t>Fourth level</a:t>
            </a:r>
          </a:p>
          <a:p>
            <a:pPr lvl="4"/>
            <a:r>
              <a:rPr kumimoji="1" lang="en-US" altLang="ja-JP"/>
              <a:t>Fifth level</a:t>
            </a:r>
            <a:endParaRPr kumimoji="1" lang="ja-JP" alt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39511C4-5ADD-4A78-B47F-D9BD2ED6F700}" type="slidenum">
              <a:rPr kumimoji="1" lang="ja-JP" altLang="en-US" smtClean="0"/>
              <a:t>‹#›</a:t>
            </a:fld>
            <a:endParaRPr kumimoji="1" lang="ja-JP" altLang="en-US"/>
          </a:p>
        </p:txBody>
      </p:sp>
    </p:spTree>
    <p:extLst>
      <p:ext uri="{BB962C8B-B14F-4D97-AF65-F5344CB8AC3E}">
        <p14:creationId xmlns:p14="http://schemas.microsoft.com/office/powerpoint/2010/main" val="3475747688"/>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8F1C41-A550-478E-9B99-B8A4B299CF84}"/>
              </a:ext>
            </a:extLst>
          </p:cNvPr>
          <p:cNvSpPr>
            <a:spLocks noGrp="1"/>
          </p:cNvSpPr>
          <p:nvPr>
            <p:ph type="ctrTitle"/>
          </p:nvPr>
        </p:nvSpPr>
        <p:spPr>
          <a:xfrm>
            <a:off x="1524000" y="1122363"/>
            <a:ext cx="9144000" cy="2387600"/>
          </a:xfrm>
        </p:spPr>
        <p:txBody>
          <a:bodyPr anchor="b"/>
          <a:lstStyle>
            <a:lvl1pPr algn="ctr">
              <a:defRPr sz="6000"/>
            </a:lvl1pPr>
          </a:lstStyle>
          <a:p>
            <a:r>
              <a:rPr kumimoji="1" lang="en-US" altLang="ja-JP"/>
              <a:t>Click to edit Master title style</a:t>
            </a:r>
            <a:endParaRPr kumimoji="1" lang="ja-JP" altLang="en-US"/>
          </a:p>
        </p:txBody>
      </p:sp>
      <p:sp>
        <p:nvSpPr>
          <p:cNvPr id="3" name="Subtitle 2">
            <a:extLst>
              <a:ext uri="{FF2B5EF4-FFF2-40B4-BE49-F238E27FC236}">
                <a16:creationId xmlns:a16="http://schemas.microsoft.com/office/drawing/2014/main" id="{1BA76B42-33D7-497D-8286-55BC5C46D27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en-US" altLang="ja-JP"/>
              <a:t>Click to edit Master subtitle style</a:t>
            </a:r>
            <a:endParaRPr kumimoji="1" lang="ja-JP" altLang="en-US"/>
          </a:p>
        </p:txBody>
      </p:sp>
      <p:sp>
        <p:nvSpPr>
          <p:cNvPr id="8" name="Rectangle 5">
            <a:extLst>
              <a:ext uri="{FF2B5EF4-FFF2-40B4-BE49-F238E27FC236}">
                <a16:creationId xmlns:a16="http://schemas.microsoft.com/office/drawing/2014/main" id="{C36DF73E-A2D9-4669-A328-1E7D37C19500}"/>
              </a:ext>
            </a:extLst>
          </p:cNvPr>
          <p:cNvSpPr>
            <a:spLocks noGrp="1" noChangeArrowheads="1"/>
          </p:cNvSpPr>
          <p:nvPr>
            <p:ph type="ftr" sz="quarter" idx="3"/>
          </p:nvPr>
        </p:nvSpPr>
        <p:spPr bwMode="auto">
          <a:xfrm>
            <a:off x="9144083" y="6388420"/>
            <a:ext cx="2895600" cy="3619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ctr">
              <a:spcBef>
                <a:spcPct val="50000"/>
              </a:spcBef>
              <a:defRPr sz="1600" b="1">
                <a:solidFill>
                  <a:schemeClr val="accent1">
                    <a:lumMod val="50000"/>
                  </a:schemeClr>
                </a:solidFill>
                <a:latin typeface="Segoe UI" panose="020B0502040204020203" pitchFamily="34" charset="0"/>
                <a:ea typeface="ＭＳ Ｐゴシック" pitchFamily="50" charset="-128"/>
                <a:cs typeface="Segoe UI" panose="020B0502040204020203" pitchFamily="34" charset="0"/>
              </a:defRPr>
            </a:lvl1pPr>
          </a:lstStyle>
          <a:p>
            <a:pPr>
              <a:defRPr/>
            </a:pPr>
            <a:r>
              <a:rPr lang="en-US" altLang="ja-JP"/>
              <a:t>Page </a:t>
            </a:r>
            <a:fld id="{D4856AE4-FE56-43D5-AB21-ECFEB2AE3CD0}" type="slidenum">
              <a:rPr lang="en-US" altLang="ja-JP" smtClean="0"/>
              <a:pPr>
                <a:defRPr/>
              </a:pPr>
              <a:t>‹#›</a:t>
            </a:fld>
            <a:r>
              <a:rPr lang="en-US" altLang="ja-JP"/>
              <a:t> of allpage number</a:t>
            </a:r>
            <a:endParaRPr lang="ja-JP" altLang="en-US"/>
          </a:p>
        </p:txBody>
      </p:sp>
      <p:pic>
        <p:nvPicPr>
          <p:cNvPr id="5" name="図 4">
            <a:extLst>
              <a:ext uri="{FF2B5EF4-FFF2-40B4-BE49-F238E27FC236}">
                <a16:creationId xmlns:a16="http://schemas.microsoft.com/office/drawing/2014/main" id="{873302DA-01CC-4B8A-9D04-DB662F3CC465}"/>
              </a:ext>
            </a:extLst>
          </p:cNvPr>
          <p:cNvPicPr>
            <a:picLocks noChangeAspect="1"/>
          </p:cNvPicPr>
          <p:nvPr userDrawn="1"/>
        </p:nvPicPr>
        <p:blipFill>
          <a:blip r:embed="rId2"/>
          <a:stretch>
            <a:fillRect/>
          </a:stretch>
        </p:blipFill>
        <p:spPr>
          <a:xfrm>
            <a:off x="47705" y="46725"/>
            <a:ext cx="617323" cy="634312"/>
          </a:xfrm>
          <a:prstGeom prst="rect">
            <a:avLst/>
          </a:prstGeom>
        </p:spPr>
      </p:pic>
    </p:spTree>
    <p:extLst>
      <p:ext uri="{BB962C8B-B14F-4D97-AF65-F5344CB8AC3E}">
        <p14:creationId xmlns:p14="http://schemas.microsoft.com/office/powerpoint/2010/main" val="31759714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2C5264-8DE9-498A-B967-90A74A523E89}"/>
              </a:ext>
            </a:extLst>
          </p:cNvPr>
          <p:cNvSpPr>
            <a:spLocks noGrp="1"/>
          </p:cNvSpPr>
          <p:nvPr>
            <p:ph type="title"/>
          </p:nvPr>
        </p:nvSpPr>
        <p:spPr/>
        <p:txBody>
          <a:bodyPr/>
          <a:lstStyle/>
          <a:p>
            <a:r>
              <a:rPr kumimoji="1" lang="en-US" altLang="ja-JP"/>
              <a:t>Click to edit Master title style</a:t>
            </a:r>
            <a:endParaRPr kumimoji="1" lang="ja-JP" altLang="en-US"/>
          </a:p>
        </p:txBody>
      </p:sp>
      <p:sp>
        <p:nvSpPr>
          <p:cNvPr id="3" name="Content Placeholder 2">
            <a:extLst>
              <a:ext uri="{FF2B5EF4-FFF2-40B4-BE49-F238E27FC236}">
                <a16:creationId xmlns:a16="http://schemas.microsoft.com/office/drawing/2014/main" id="{78624FAD-C0C9-4EC4-91F9-1145B63D3342}"/>
              </a:ext>
            </a:extLst>
          </p:cNvPr>
          <p:cNvSpPr>
            <a:spLocks noGrp="1"/>
          </p:cNvSpPr>
          <p:nvPr>
            <p:ph idx="1"/>
          </p:nvPr>
        </p:nvSpPr>
        <p:spPr/>
        <p:txBody>
          <a:bodyPr/>
          <a:lstStyle/>
          <a:p>
            <a:pPr lvl="0"/>
            <a:r>
              <a:rPr kumimoji="1" lang="en-US" altLang="ja-JP"/>
              <a:t>Click to edit Master text styles</a:t>
            </a:r>
          </a:p>
          <a:p>
            <a:pPr lvl="1"/>
            <a:r>
              <a:rPr kumimoji="1" lang="en-US" altLang="ja-JP"/>
              <a:t>Second level</a:t>
            </a:r>
          </a:p>
          <a:p>
            <a:pPr lvl="2"/>
            <a:r>
              <a:rPr kumimoji="1" lang="en-US" altLang="ja-JP"/>
              <a:t>Third level</a:t>
            </a:r>
          </a:p>
          <a:p>
            <a:pPr lvl="3"/>
            <a:r>
              <a:rPr kumimoji="1" lang="en-US" altLang="ja-JP"/>
              <a:t>Fourth level</a:t>
            </a:r>
          </a:p>
          <a:p>
            <a:pPr lvl="4"/>
            <a:r>
              <a:rPr kumimoji="1" lang="en-US" altLang="ja-JP"/>
              <a:t>Fifth level</a:t>
            </a:r>
            <a:endParaRPr kumimoji="1" lang="ja-JP" altLang="en-US"/>
          </a:p>
        </p:txBody>
      </p:sp>
      <p:sp>
        <p:nvSpPr>
          <p:cNvPr id="9" name="Rectangle 1030">
            <a:extLst>
              <a:ext uri="{FF2B5EF4-FFF2-40B4-BE49-F238E27FC236}">
                <a16:creationId xmlns:a16="http://schemas.microsoft.com/office/drawing/2014/main" id="{BACBE56B-65AE-4940-87C0-90ED99138D55}"/>
              </a:ext>
            </a:extLst>
          </p:cNvPr>
          <p:cNvSpPr txBox="1">
            <a:spLocks noChangeArrowheads="1"/>
          </p:cNvSpPr>
          <p:nvPr userDrawn="1"/>
        </p:nvSpPr>
        <p:spPr>
          <a:xfrm>
            <a:off x="10802695" y="65468"/>
            <a:ext cx="1331640" cy="508397"/>
          </a:xfrm>
          <a:prstGeom prst="rect">
            <a:avLst/>
          </a:prstGeom>
          <a:ln>
            <a:noFill/>
          </a:ln>
        </p:spPr>
        <p:txBody>
          <a:bodyPr/>
          <a:lstStyle>
            <a:defPPr>
              <a:defRPr lang="en-US"/>
            </a:defPPr>
            <a:lvl1pPr algn="l" rtl="0" eaLnBrk="0" fontAlgn="base" hangingPunct="0">
              <a:spcBef>
                <a:spcPct val="0"/>
              </a:spcBef>
              <a:spcAft>
                <a:spcPct val="0"/>
              </a:spcAft>
              <a:defRPr sz="1400" b="0" kern="1200">
                <a:solidFill>
                  <a:srgbClr val="CCECFF"/>
                </a:solidFill>
                <a:latin typeface="+mn-lt"/>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pPr algn="ctr">
              <a:defRPr/>
            </a:pPr>
            <a:r>
              <a:rPr lang="en-US" altLang="ja-JP" sz="2800">
                <a:solidFill>
                  <a:schemeClr val="accent1">
                    <a:lumMod val="50000"/>
                  </a:schemeClr>
                </a:solidFill>
                <a:latin typeface="Segoe UI" panose="020B0502040204020203" pitchFamily="34" charset="0"/>
                <a:cs typeface="Segoe UI" panose="020B0502040204020203" pitchFamily="34" charset="0"/>
              </a:rPr>
              <a:t>Logo</a:t>
            </a:r>
            <a:endParaRPr lang="ja-JP" altLang="en-US" sz="2800">
              <a:solidFill>
                <a:schemeClr val="accent1">
                  <a:lumMod val="50000"/>
                </a:schemeClr>
              </a:solidFill>
              <a:latin typeface="Segoe UI" panose="020B0502040204020203" pitchFamily="34" charset="0"/>
              <a:cs typeface="Segoe UI" panose="020B0502040204020203" pitchFamily="34" charset="0"/>
            </a:endParaRPr>
          </a:p>
        </p:txBody>
      </p:sp>
      <p:sp>
        <p:nvSpPr>
          <p:cNvPr id="10" name="Rectangle 5">
            <a:extLst>
              <a:ext uri="{FF2B5EF4-FFF2-40B4-BE49-F238E27FC236}">
                <a16:creationId xmlns:a16="http://schemas.microsoft.com/office/drawing/2014/main" id="{B8C6ABEE-FB10-420C-B70F-084A5E280A15}"/>
              </a:ext>
            </a:extLst>
          </p:cNvPr>
          <p:cNvSpPr>
            <a:spLocks noGrp="1" noChangeArrowheads="1"/>
          </p:cNvSpPr>
          <p:nvPr>
            <p:ph type="ftr" sz="quarter" idx="3"/>
          </p:nvPr>
        </p:nvSpPr>
        <p:spPr bwMode="auto">
          <a:xfrm>
            <a:off x="9144083" y="6388420"/>
            <a:ext cx="2895600" cy="3619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ctr">
              <a:spcBef>
                <a:spcPct val="50000"/>
              </a:spcBef>
              <a:defRPr sz="1600" b="1">
                <a:solidFill>
                  <a:schemeClr val="accent1">
                    <a:lumMod val="50000"/>
                  </a:schemeClr>
                </a:solidFill>
                <a:latin typeface="Segoe UI" panose="020B0502040204020203" pitchFamily="34" charset="0"/>
                <a:ea typeface="ＭＳ Ｐゴシック" pitchFamily="50" charset="-128"/>
                <a:cs typeface="Segoe UI" panose="020B0502040204020203" pitchFamily="34" charset="0"/>
              </a:defRPr>
            </a:lvl1pPr>
          </a:lstStyle>
          <a:p>
            <a:pPr>
              <a:defRPr/>
            </a:pPr>
            <a:r>
              <a:rPr lang="en-US" altLang="ja-JP"/>
              <a:t>Page </a:t>
            </a:r>
            <a:fld id="{D4856AE4-FE56-43D5-AB21-ECFEB2AE3CD0}" type="slidenum">
              <a:rPr lang="en-US" altLang="ja-JP" smtClean="0"/>
              <a:pPr>
                <a:defRPr/>
              </a:pPr>
              <a:t>‹#›</a:t>
            </a:fld>
            <a:r>
              <a:rPr lang="en-US" altLang="ja-JP"/>
              <a:t> of allpage number</a:t>
            </a:r>
            <a:endParaRPr lang="ja-JP" altLang="en-US"/>
          </a:p>
        </p:txBody>
      </p:sp>
    </p:spTree>
    <p:extLst>
      <p:ext uri="{BB962C8B-B14F-4D97-AF65-F5344CB8AC3E}">
        <p14:creationId xmlns:p14="http://schemas.microsoft.com/office/powerpoint/2010/main" val="39326281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A2C5C6-DD85-4A94-8836-9A09278BDC96}"/>
              </a:ext>
            </a:extLst>
          </p:cNvPr>
          <p:cNvSpPr>
            <a:spLocks noGrp="1"/>
          </p:cNvSpPr>
          <p:nvPr>
            <p:ph type="title"/>
          </p:nvPr>
        </p:nvSpPr>
        <p:spPr>
          <a:xfrm>
            <a:off x="831850" y="1709738"/>
            <a:ext cx="10515600" cy="2852737"/>
          </a:xfrm>
        </p:spPr>
        <p:txBody>
          <a:bodyPr anchor="b"/>
          <a:lstStyle>
            <a:lvl1pPr>
              <a:defRPr sz="6000"/>
            </a:lvl1pPr>
          </a:lstStyle>
          <a:p>
            <a:r>
              <a:rPr kumimoji="1" lang="en-US" altLang="ja-JP"/>
              <a:t>Click to edit Master title style</a:t>
            </a:r>
            <a:endParaRPr kumimoji="1" lang="ja-JP" altLang="en-US"/>
          </a:p>
        </p:txBody>
      </p:sp>
      <p:sp>
        <p:nvSpPr>
          <p:cNvPr id="3" name="Text Placeholder 2">
            <a:extLst>
              <a:ext uri="{FF2B5EF4-FFF2-40B4-BE49-F238E27FC236}">
                <a16:creationId xmlns:a16="http://schemas.microsoft.com/office/drawing/2014/main" id="{428994B2-9D07-4906-8679-A58BD15EDF4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en-US" altLang="ja-JP"/>
              <a:t>Click to edit Master text styles</a:t>
            </a:r>
          </a:p>
        </p:txBody>
      </p:sp>
      <p:sp>
        <p:nvSpPr>
          <p:cNvPr id="4" name="Date Placeholder 3">
            <a:extLst>
              <a:ext uri="{FF2B5EF4-FFF2-40B4-BE49-F238E27FC236}">
                <a16:creationId xmlns:a16="http://schemas.microsoft.com/office/drawing/2014/main" id="{640E284B-77E9-4A3A-A2AC-38C22569AE03}"/>
              </a:ext>
            </a:extLst>
          </p:cNvPr>
          <p:cNvSpPr>
            <a:spLocks noGrp="1"/>
          </p:cNvSpPr>
          <p:nvPr>
            <p:ph type="dt" sz="half" idx="10"/>
          </p:nvPr>
        </p:nvSpPr>
        <p:spPr>
          <a:xfrm>
            <a:off x="838200" y="6356350"/>
            <a:ext cx="2743200" cy="365125"/>
          </a:xfrm>
          <a:prstGeom prst="rect">
            <a:avLst/>
          </a:prstGeom>
        </p:spPr>
        <p:txBody>
          <a:bodyPr/>
          <a:lstStyle/>
          <a:p>
            <a:endParaRPr kumimoji="1" lang="ja-JP" altLang="en-US"/>
          </a:p>
        </p:txBody>
      </p:sp>
      <p:sp>
        <p:nvSpPr>
          <p:cNvPr id="7" name="Rectangle 1030">
            <a:extLst>
              <a:ext uri="{FF2B5EF4-FFF2-40B4-BE49-F238E27FC236}">
                <a16:creationId xmlns:a16="http://schemas.microsoft.com/office/drawing/2014/main" id="{143A5F6B-FBD8-4620-8022-0BD8FCD409EE}"/>
              </a:ext>
            </a:extLst>
          </p:cNvPr>
          <p:cNvSpPr txBox="1">
            <a:spLocks noChangeArrowheads="1"/>
          </p:cNvSpPr>
          <p:nvPr userDrawn="1"/>
        </p:nvSpPr>
        <p:spPr>
          <a:xfrm>
            <a:off x="10802695" y="65468"/>
            <a:ext cx="1331640" cy="508397"/>
          </a:xfrm>
          <a:prstGeom prst="rect">
            <a:avLst/>
          </a:prstGeom>
          <a:ln>
            <a:noFill/>
          </a:ln>
        </p:spPr>
        <p:txBody>
          <a:bodyPr/>
          <a:lstStyle>
            <a:defPPr>
              <a:defRPr lang="en-US"/>
            </a:defPPr>
            <a:lvl1pPr algn="l" rtl="0" eaLnBrk="0" fontAlgn="base" hangingPunct="0">
              <a:spcBef>
                <a:spcPct val="0"/>
              </a:spcBef>
              <a:spcAft>
                <a:spcPct val="0"/>
              </a:spcAft>
              <a:defRPr sz="1400" b="0" kern="1200">
                <a:solidFill>
                  <a:srgbClr val="CCECFF"/>
                </a:solidFill>
                <a:latin typeface="+mn-lt"/>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pPr algn="ctr">
              <a:defRPr/>
            </a:pPr>
            <a:r>
              <a:rPr lang="en-US" altLang="ja-JP" sz="2800">
                <a:solidFill>
                  <a:schemeClr val="accent1">
                    <a:lumMod val="50000"/>
                  </a:schemeClr>
                </a:solidFill>
                <a:latin typeface="Segoe UI" panose="020B0502040204020203" pitchFamily="34" charset="0"/>
                <a:cs typeface="Segoe UI" panose="020B0502040204020203" pitchFamily="34" charset="0"/>
              </a:rPr>
              <a:t>Logo</a:t>
            </a:r>
            <a:endParaRPr lang="ja-JP" altLang="en-US" sz="2800">
              <a:solidFill>
                <a:schemeClr val="accent1">
                  <a:lumMod val="50000"/>
                </a:schemeClr>
              </a:solidFill>
              <a:latin typeface="Segoe UI" panose="020B0502040204020203" pitchFamily="34" charset="0"/>
              <a:cs typeface="Segoe UI" panose="020B0502040204020203" pitchFamily="34" charset="0"/>
            </a:endParaRPr>
          </a:p>
        </p:txBody>
      </p:sp>
      <p:sp>
        <p:nvSpPr>
          <p:cNvPr id="8" name="Rectangle 5">
            <a:extLst>
              <a:ext uri="{FF2B5EF4-FFF2-40B4-BE49-F238E27FC236}">
                <a16:creationId xmlns:a16="http://schemas.microsoft.com/office/drawing/2014/main" id="{4A1D58BA-D1DE-400F-A6F4-175505B59E81}"/>
              </a:ext>
            </a:extLst>
          </p:cNvPr>
          <p:cNvSpPr>
            <a:spLocks noGrp="1" noChangeArrowheads="1"/>
          </p:cNvSpPr>
          <p:nvPr>
            <p:ph type="ftr" sz="quarter" idx="3"/>
          </p:nvPr>
        </p:nvSpPr>
        <p:spPr bwMode="auto">
          <a:xfrm>
            <a:off x="9144083" y="6388420"/>
            <a:ext cx="2895600" cy="3619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ctr">
              <a:spcBef>
                <a:spcPct val="50000"/>
              </a:spcBef>
              <a:defRPr sz="1600" b="1">
                <a:solidFill>
                  <a:schemeClr val="accent1">
                    <a:lumMod val="50000"/>
                  </a:schemeClr>
                </a:solidFill>
                <a:latin typeface="Segoe UI" panose="020B0502040204020203" pitchFamily="34" charset="0"/>
                <a:ea typeface="ＭＳ Ｐゴシック" pitchFamily="50" charset="-128"/>
                <a:cs typeface="Segoe UI" panose="020B0502040204020203" pitchFamily="34" charset="0"/>
              </a:defRPr>
            </a:lvl1pPr>
          </a:lstStyle>
          <a:p>
            <a:pPr>
              <a:defRPr/>
            </a:pPr>
            <a:r>
              <a:rPr lang="en-US" altLang="ja-JP"/>
              <a:t>Page </a:t>
            </a:r>
            <a:fld id="{D4856AE4-FE56-43D5-AB21-ECFEB2AE3CD0}" type="slidenum">
              <a:rPr lang="en-US" altLang="ja-JP" smtClean="0"/>
              <a:pPr>
                <a:defRPr/>
              </a:pPr>
              <a:t>‹#›</a:t>
            </a:fld>
            <a:r>
              <a:rPr lang="en-US" altLang="ja-JP"/>
              <a:t> of allpage number</a:t>
            </a:r>
            <a:endParaRPr lang="ja-JP" altLang="en-US"/>
          </a:p>
        </p:txBody>
      </p:sp>
    </p:spTree>
    <p:extLst>
      <p:ext uri="{BB962C8B-B14F-4D97-AF65-F5344CB8AC3E}">
        <p14:creationId xmlns:p14="http://schemas.microsoft.com/office/powerpoint/2010/main" val="31536236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B5534C-37D4-4A4E-B855-CCEB4AC71B85}"/>
              </a:ext>
            </a:extLst>
          </p:cNvPr>
          <p:cNvSpPr>
            <a:spLocks noGrp="1"/>
          </p:cNvSpPr>
          <p:nvPr>
            <p:ph type="title"/>
          </p:nvPr>
        </p:nvSpPr>
        <p:spPr/>
        <p:txBody>
          <a:bodyPr/>
          <a:lstStyle/>
          <a:p>
            <a:r>
              <a:rPr kumimoji="1" lang="en-US" altLang="ja-JP"/>
              <a:t>Click to edit Master title style</a:t>
            </a:r>
            <a:endParaRPr kumimoji="1" lang="ja-JP" altLang="en-US"/>
          </a:p>
        </p:txBody>
      </p:sp>
      <p:sp>
        <p:nvSpPr>
          <p:cNvPr id="3" name="Content Placeholder 2">
            <a:extLst>
              <a:ext uri="{FF2B5EF4-FFF2-40B4-BE49-F238E27FC236}">
                <a16:creationId xmlns:a16="http://schemas.microsoft.com/office/drawing/2014/main" id="{8CFFF826-12B0-47E3-8F7D-211B152B2830}"/>
              </a:ext>
            </a:extLst>
          </p:cNvPr>
          <p:cNvSpPr>
            <a:spLocks noGrp="1"/>
          </p:cNvSpPr>
          <p:nvPr>
            <p:ph sz="half" idx="1"/>
          </p:nvPr>
        </p:nvSpPr>
        <p:spPr>
          <a:xfrm>
            <a:off x="838200" y="1825625"/>
            <a:ext cx="5181600" cy="4351338"/>
          </a:xfrm>
        </p:spPr>
        <p:txBody>
          <a:bodyPr/>
          <a:lstStyle/>
          <a:p>
            <a:pPr lvl="0"/>
            <a:r>
              <a:rPr kumimoji="1" lang="en-US" altLang="ja-JP"/>
              <a:t>Click to edit Master text styles</a:t>
            </a:r>
          </a:p>
          <a:p>
            <a:pPr lvl="1"/>
            <a:r>
              <a:rPr kumimoji="1" lang="en-US" altLang="ja-JP"/>
              <a:t>Second level</a:t>
            </a:r>
          </a:p>
          <a:p>
            <a:pPr lvl="2"/>
            <a:r>
              <a:rPr kumimoji="1" lang="en-US" altLang="ja-JP"/>
              <a:t>Third level</a:t>
            </a:r>
          </a:p>
          <a:p>
            <a:pPr lvl="3"/>
            <a:r>
              <a:rPr kumimoji="1" lang="en-US" altLang="ja-JP"/>
              <a:t>Fourth level</a:t>
            </a:r>
          </a:p>
          <a:p>
            <a:pPr lvl="4"/>
            <a:r>
              <a:rPr kumimoji="1" lang="en-US" altLang="ja-JP"/>
              <a:t>Fifth level</a:t>
            </a:r>
            <a:endParaRPr kumimoji="1" lang="ja-JP" altLang="en-US"/>
          </a:p>
        </p:txBody>
      </p:sp>
      <p:sp>
        <p:nvSpPr>
          <p:cNvPr id="4" name="Content Placeholder 3">
            <a:extLst>
              <a:ext uri="{FF2B5EF4-FFF2-40B4-BE49-F238E27FC236}">
                <a16:creationId xmlns:a16="http://schemas.microsoft.com/office/drawing/2014/main" id="{6A9ECF72-0E10-4FF0-AC15-084365767DB6}"/>
              </a:ext>
            </a:extLst>
          </p:cNvPr>
          <p:cNvSpPr>
            <a:spLocks noGrp="1"/>
          </p:cNvSpPr>
          <p:nvPr>
            <p:ph sz="half" idx="2"/>
          </p:nvPr>
        </p:nvSpPr>
        <p:spPr>
          <a:xfrm>
            <a:off x="6172200" y="1825625"/>
            <a:ext cx="5181600" cy="4351338"/>
          </a:xfrm>
        </p:spPr>
        <p:txBody>
          <a:bodyPr/>
          <a:lstStyle/>
          <a:p>
            <a:pPr lvl="0"/>
            <a:r>
              <a:rPr kumimoji="1" lang="en-US" altLang="ja-JP"/>
              <a:t>Click to edit Master text styles</a:t>
            </a:r>
          </a:p>
          <a:p>
            <a:pPr lvl="1"/>
            <a:r>
              <a:rPr kumimoji="1" lang="en-US" altLang="ja-JP"/>
              <a:t>Second level</a:t>
            </a:r>
          </a:p>
          <a:p>
            <a:pPr lvl="2"/>
            <a:r>
              <a:rPr kumimoji="1" lang="en-US" altLang="ja-JP"/>
              <a:t>Third level</a:t>
            </a:r>
          </a:p>
          <a:p>
            <a:pPr lvl="3"/>
            <a:r>
              <a:rPr kumimoji="1" lang="en-US" altLang="ja-JP"/>
              <a:t>Fourth level</a:t>
            </a:r>
          </a:p>
          <a:p>
            <a:pPr lvl="4"/>
            <a:r>
              <a:rPr kumimoji="1" lang="en-US" altLang="ja-JP"/>
              <a:t>Fifth level</a:t>
            </a:r>
            <a:endParaRPr kumimoji="1" lang="ja-JP" altLang="en-US"/>
          </a:p>
        </p:txBody>
      </p:sp>
      <p:sp>
        <p:nvSpPr>
          <p:cNvPr id="5" name="Date Placeholder 4">
            <a:extLst>
              <a:ext uri="{FF2B5EF4-FFF2-40B4-BE49-F238E27FC236}">
                <a16:creationId xmlns:a16="http://schemas.microsoft.com/office/drawing/2014/main" id="{2B4E78A8-28F1-4BA7-849C-DF8C7C5C562A}"/>
              </a:ext>
            </a:extLst>
          </p:cNvPr>
          <p:cNvSpPr>
            <a:spLocks noGrp="1"/>
          </p:cNvSpPr>
          <p:nvPr>
            <p:ph type="dt" sz="half" idx="10"/>
          </p:nvPr>
        </p:nvSpPr>
        <p:spPr>
          <a:xfrm>
            <a:off x="838200" y="6356350"/>
            <a:ext cx="2743200" cy="365125"/>
          </a:xfrm>
          <a:prstGeom prst="rect">
            <a:avLst/>
          </a:prstGeom>
        </p:spPr>
        <p:txBody>
          <a:bodyPr/>
          <a:lstStyle/>
          <a:p>
            <a:endParaRPr kumimoji="1" lang="ja-JP" altLang="en-US"/>
          </a:p>
        </p:txBody>
      </p:sp>
      <p:sp>
        <p:nvSpPr>
          <p:cNvPr id="8" name="Rectangle 1030">
            <a:extLst>
              <a:ext uri="{FF2B5EF4-FFF2-40B4-BE49-F238E27FC236}">
                <a16:creationId xmlns:a16="http://schemas.microsoft.com/office/drawing/2014/main" id="{9767EECC-B37D-4A19-B354-71E39D24C944}"/>
              </a:ext>
            </a:extLst>
          </p:cNvPr>
          <p:cNvSpPr txBox="1">
            <a:spLocks noChangeArrowheads="1"/>
          </p:cNvSpPr>
          <p:nvPr userDrawn="1"/>
        </p:nvSpPr>
        <p:spPr>
          <a:xfrm>
            <a:off x="10802695" y="65468"/>
            <a:ext cx="1331640" cy="508397"/>
          </a:xfrm>
          <a:prstGeom prst="rect">
            <a:avLst/>
          </a:prstGeom>
          <a:ln>
            <a:noFill/>
          </a:ln>
        </p:spPr>
        <p:txBody>
          <a:bodyPr/>
          <a:lstStyle>
            <a:defPPr>
              <a:defRPr lang="en-US"/>
            </a:defPPr>
            <a:lvl1pPr algn="l" rtl="0" eaLnBrk="0" fontAlgn="base" hangingPunct="0">
              <a:spcBef>
                <a:spcPct val="0"/>
              </a:spcBef>
              <a:spcAft>
                <a:spcPct val="0"/>
              </a:spcAft>
              <a:defRPr sz="1400" b="0" kern="1200">
                <a:solidFill>
                  <a:srgbClr val="CCECFF"/>
                </a:solidFill>
                <a:latin typeface="+mn-lt"/>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pPr algn="ctr">
              <a:defRPr/>
            </a:pPr>
            <a:r>
              <a:rPr lang="en-US" altLang="ja-JP" sz="2800">
                <a:solidFill>
                  <a:schemeClr val="accent1">
                    <a:lumMod val="50000"/>
                  </a:schemeClr>
                </a:solidFill>
                <a:latin typeface="Segoe UI" panose="020B0502040204020203" pitchFamily="34" charset="0"/>
                <a:cs typeface="Segoe UI" panose="020B0502040204020203" pitchFamily="34" charset="0"/>
              </a:rPr>
              <a:t>Logo</a:t>
            </a:r>
            <a:endParaRPr lang="ja-JP" altLang="en-US" sz="2800">
              <a:solidFill>
                <a:schemeClr val="accent1">
                  <a:lumMod val="50000"/>
                </a:schemeClr>
              </a:solidFill>
              <a:latin typeface="Segoe UI" panose="020B0502040204020203" pitchFamily="34" charset="0"/>
              <a:cs typeface="Segoe UI" panose="020B0502040204020203" pitchFamily="34" charset="0"/>
            </a:endParaRPr>
          </a:p>
        </p:txBody>
      </p:sp>
      <p:sp>
        <p:nvSpPr>
          <p:cNvPr id="9" name="Rectangle 5">
            <a:extLst>
              <a:ext uri="{FF2B5EF4-FFF2-40B4-BE49-F238E27FC236}">
                <a16:creationId xmlns:a16="http://schemas.microsoft.com/office/drawing/2014/main" id="{D65BDD92-8792-4CEC-B827-55AFB88D2FCA}"/>
              </a:ext>
            </a:extLst>
          </p:cNvPr>
          <p:cNvSpPr txBox="1">
            <a:spLocks noChangeArrowheads="1"/>
          </p:cNvSpPr>
          <p:nvPr userDrawn="1"/>
        </p:nvSpPr>
        <p:spPr bwMode="auto">
          <a:xfrm>
            <a:off x="9144083" y="6388420"/>
            <a:ext cx="2895600" cy="3619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defPPr>
              <a:defRPr lang="ja-JP"/>
            </a:defPPr>
            <a:lvl1pPr marL="0" algn="ctr" defTabSz="914400" rtl="0" eaLnBrk="1" latinLnBrk="0" hangingPunct="1">
              <a:spcBef>
                <a:spcPct val="50000"/>
              </a:spcBef>
              <a:defRPr kumimoji="1" sz="1600" b="1" kern="1200">
                <a:solidFill>
                  <a:schemeClr val="accent1">
                    <a:lumMod val="50000"/>
                  </a:schemeClr>
                </a:solidFill>
                <a:latin typeface="Segoe UI" panose="020B0502040204020203" pitchFamily="34" charset="0"/>
                <a:ea typeface="ＭＳ Ｐゴシック" pitchFamily="50" charset="-128"/>
                <a:cs typeface="Segoe UI" panose="020B0502040204020203" pitchFamily="34" charset="0"/>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defRPr/>
            </a:pPr>
            <a:r>
              <a:rPr lang="en-US" altLang="ja-JP"/>
              <a:t>Page </a:t>
            </a:r>
            <a:fld id="{D4856AE4-FE56-43D5-AB21-ECFEB2AE3CD0}" type="slidenum">
              <a:rPr lang="en-US" altLang="ja-JP" smtClean="0"/>
              <a:pPr>
                <a:defRPr/>
              </a:pPr>
              <a:t>‹#›</a:t>
            </a:fld>
            <a:r>
              <a:rPr lang="en-US" altLang="ja-JP"/>
              <a:t> of allpage number</a:t>
            </a:r>
            <a:endParaRPr lang="ja-JP" altLang="en-US"/>
          </a:p>
        </p:txBody>
      </p:sp>
    </p:spTree>
    <p:extLst>
      <p:ext uri="{BB962C8B-B14F-4D97-AF65-F5344CB8AC3E}">
        <p14:creationId xmlns:p14="http://schemas.microsoft.com/office/powerpoint/2010/main" val="36681849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C9CCA7-2884-4877-A90A-B15816AE8550}"/>
              </a:ext>
            </a:extLst>
          </p:cNvPr>
          <p:cNvSpPr>
            <a:spLocks noGrp="1"/>
          </p:cNvSpPr>
          <p:nvPr>
            <p:ph type="title"/>
          </p:nvPr>
        </p:nvSpPr>
        <p:spPr>
          <a:xfrm>
            <a:off x="839788" y="365125"/>
            <a:ext cx="10515600" cy="1325563"/>
          </a:xfrm>
        </p:spPr>
        <p:txBody>
          <a:bodyPr/>
          <a:lstStyle/>
          <a:p>
            <a:r>
              <a:rPr kumimoji="1" lang="en-US" altLang="ja-JP"/>
              <a:t>Click to edit Master title style</a:t>
            </a:r>
            <a:endParaRPr kumimoji="1" lang="ja-JP" altLang="en-US"/>
          </a:p>
        </p:txBody>
      </p:sp>
      <p:sp>
        <p:nvSpPr>
          <p:cNvPr id="3" name="Text Placeholder 2">
            <a:extLst>
              <a:ext uri="{FF2B5EF4-FFF2-40B4-BE49-F238E27FC236}">
                <a16:creationId xmlns:a16="http://schemas.microsoft.com/office/drawing/2014/main" id="{1C1C7423-34EE-41C1-8D17-D870C279D0F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en-US" altLang="ja-JP"/>
              <a:t>Click to edit Master text styles</a:t>
            </a:r>
          </a:p>
        </p:txBody>
      </p:sp>
      <p:sp>
        <p:nvSpPr>
          <p:cNvPr id="4" name="Content Placeholder 3">
            <a:extLst>
              <a:ext uri="{FF2B5EF4-FFF2-40B4-BE49-F238E27FC236}">
                <a16:creationId xmlns:a16="http://schemas.microsoft.com/office/drawing/2014/main" id="{D8CAEFE3-F6F1-4741-BD91-DC4312AB472F}"/>
              </a:ext>
            </a:extLst>
          </p:cNvPr>
          <p:cNvSpPr>
            <a:spLocks noGrp="1"/>
          </p:cNvSpPr>
          <p:nvPr>
            <p:ph sz="half" idx="2"/>
          </p:nvPr>
        </p:nvSpPr>
        <p:spPr>
          <a:xfrm>
            <a:off x="839788" y="2505075"/>
            <a:ext cx="5157787" cy="3684588"/>
          </a:xfrm>
        </p:spPr>
        <p:txBody>
          <a:bodyPr/>
          <a:lstStyle/>
          <a:p>
            <a:pPr lvl="0"/>
            <a:r>
              <a:rPr kumimoji="1" lang="en-US" altLang="ja-JP"/>
              <a:t>Click to edit Master text styles</a:t>
            </a:r>
          </a:p>
          <a:p>
            <a:pPr lvl="1"/>
            <a:r>
              <a:rPr kumimoji="1" lang="en-US" altLang="ja-JP"/>
              <a:t>Second level</a:t>
            </a:r>
          </a:p>
          <a:p>
            <a:pPr lvl="2"/>
            <a:r>
              <a:rPr kumimoji="1" lang="en-US" altLang="ja-JP"/>
              <a:t>Third level</a:t>
            </a:r>
          </a:p>
          <a:p>
            <a:pPr lvl="3"/>
            <a:r>
              <a:rPr kumimoji="1" lang="en-US" altLang="ja-JP"/>
              <a:t>Fourth level</a:t>
            </a:r>
          </a:p>
          <a:p>
            <a:pPr lvl="4"/>
            <a:r>
              <a:rPr kumimoji="1" lang="en-US" altLang="ja-JP"/>
              <a:t>Fifth level</a:t>
            </a:r>
            <a:endParaRPr kumimoji="1" lang="ja-JP" altLang="en-US"/>
          </a:p>
        </p:txBody>
      </p:sp>
      <p:sp>
        <p:nvSpPr>
          <p:cNvPr id="5" name="Text Placeholder 4">
            <a:extLst>
              <a:ext uri="{FF2B5EF4-FFF2-40B4-BE49-F238E27FC236}">
                <a16:creationId xmlns:a16="http://schemas.microsoft.com/office/drawing/2014/main" id="{09EA3E23-AAF6-4758-9DF2-AFB964598A6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en-US" altLang="ja-JP"/>
              <a:t>Click to edit Master text styles</a:t>
            </a:r>
          </a:p>
        </p:txBody>
      </p:sp>
      <p:sp>
        <p:nvSpPr>
          <p:cNvPr id="6" name="Content Placeholder 5">
            <a:extLst>
              <a:ext uri="{FF2B5EF4-FFF2-40B4-BE49-F238E27FC236}">
                <a16:creationId xmlns:a16="http://schemas.microsoft.com/office/drawing/2014/main" id="{B0433B5D-86F3-4013-ADC7-9568E3D3E70E}"/>
              </a:ext>
            </a:extLst>
          </p:cNvPr>
          <p:cNvSpPr>
            <a:spLocks noGrp="1"/>
          </p:cNvSpPr>
          <p:nvPr>
            <p:ph sz="quarter" idx="4"/>
          </p:nvPr>
        </p:nvSpPr>
        <p:spPr>
          <a:xfrm>
            <a:off x="6172200" y="2505075"/>
            <a:ext cx="5183188" cy="3684588"/>
          </a:xfrm>
        </p:spPr>
        <p:txBody>
          <a:bodyPr/>
          <a:lstStyle/>
          <a:p>
            <a:pPr lvl="0"/>
            <a:r>
              <a:rPr kumimoji="1" lang="en-US" altLang="ja-JP"/>
              <a:t>Click to edit Master text styles</a:t>
            </a:r>
          </a:p>
          <a:p>
            <a:pPr lvl="1"/>
            <a:r>
              <a:rPr kumimoji="1" lang="en-US" altLang="ja-JP"/>
              <a:t>Second level</a:t>
            </a:r>
          </a:p>
          <a:p>
            <a:pPr lvl="2"/>
            <a:r>
              <a:rPr kumimoji="1" lang="en-US" altLang="ja-JP"/>
              <a:t>Third level</a:t>
            </a:r>
          </a:p>
          <a:p>
            <a:pPr lvl="3"/>
            <a:r>
              <a:rPr kumimoji="1" lang="en-US" altLang="ja-JP"/>
              <a:t>Fourth level</a:t>
            </a:r>
          </a:p>
          <a:p>
            <a:pPr lvl="4"/>
            <a:r>
              <a:rPr kumimoji="1" lang="en-US" altLang="ja-JP"/>
              <a:t>Fifth level</a:t>
            </a:r>
            <a:endParaRPr kumimoji="1" lang="ja-JP" altLang="en-US"/>
          </a:p>
        </p:txBody>
      </p:sp>
      <p:sp>
        <p:nvSpPr>
          <p:cNvPr id="7" name="Date Placeholder 6">
            <a:extLst>
              <a:ext uri="{FF2B5EF4-FFF2-40B4-BE49-F238E27FC236}">
                <a16:creationId xmlns:a16="http://schemas.microsoft.com/office/drawing/2014/main" id="{7413686F-E429-45B6-BBB9-4AE27B813653}"/>
              </a:ext>
            </a:extLst>
          </p:cNvPr>
          <p:cNvSpPr>
            <a:spLocks noGrp="1"/>
          </p:cNvSpPr>
          <p:nvPr>
            <p:ph type="dt" sz="half" idx="10"/>
          </p:nvPr>
        </p:nvSpPr>
        <p:spPr>
          <a:xfrm>
            <a:off x="838200" y="6356350"/>
            <a:ext cx="2743200" cy="365125"/>
          </a:xfrm>
          <a:prstGeom prst="rect">
            <a:avLst/>
          </a:prstGeom>
        </p:spPr>
        <p:txBody>
          <a:bodyPr/>
          <a:lstStyle/>
          <a:p>
            <a:endParaRPr kumimoji="1" lang="ja-JP" altLang="en-US"/>
          </a:p>
        </p:txBody>
      </p:sp>
      <p:sp>
        <p:nvSpPr>
          <p:cNvPr id="11" name="Rectangle 1030">
            <a:extLst>
              <a:ext uri="{FF2B5EF4-FFF2-40B4-BE49-F238E27FC236}">
                <a16:creationId xmlns:a16="http://schemas.microsoft.com/office/drawing/2014/main" id="{FB5879AF-5AC6-42F9-93D6-D06610FC0212}"/>
              </a:ext>
            </a:extLst>
          </p:cNvPr>
          <p:cNvSpPr txBox="1">
            <a:spLocks noChangeArrowheads="1"/>
          </p:cNvSpPr>
          <p:nvPr userDrawn="1"/>
        </p:nvSpPr>
        <p:spPr>
          <a:xfrm>
            <a:off x="10802695" y="65468"/>
            <a:ext cx="1331640" cy="508397"/>
          </a:xfrm>
          <a:prstGeom prst="rect">
            <a:avLst/>
          </a:prstGeom>
          <a:ln>
            <a:noFill/>
          </a:ln>
        </p:spPr>
        <p:txBody>
          <a:bodyPr/>
          <a:lstStyle>
            <a:defPPr>
              <a:defRPr lang="en-US"/>
            </a:defPPr>
            <a:lvl1pPr algn="l" rtl="0" eaLnBrk="0" fontAlgn="base" hangingPunct="0">
              <a:spcBef>
                <a:spcPct val="0"/>
              </a:spcBef>
              <a:spcAft>
                <a:spcPct val="0"/>
              </a:spcAft>
              <a:defRPr sz="1400" b="0" kern="1200">
                <a:solidFill>
                  <a:srgbClr val="CCECFF"/>
                </a:solidFill>
                <a:latin typeface="+mn-lt"/>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pPr algn="ctr">
              <a:defRPr/>
            </a:pPr>
            <a:r>
              <a:rPr lang="en-US" altLang="ja-JP" sz="2800">
                <a:solidFill>
                  <a:schemeClr val="accent1">
                    <a:lumMod val="50000"/>
                  </a:schemeClr>
                </a:solidFill>
                <a:latin typeface="Segoe UI" panose="020B0502040204020203" pitchFamily="34" charset="0"/>
                <a:cs typeface="Segoe UI" panose="020B0502040204020203" pitchFamily="34" charset="0"/>
              </a:rPr>
              <a:t>Logo</a:t>
            </a:r>
            <a:endParaRPr lang="ja-JP" altLang="en-US" sz="2800">
              <a:solidFill>
                <a:schemeClr val="accent1">
                  <a:lumMod val="50000"/>
                </a:schemeClr>
              </a:solidFill>
              <a:latin typeface="Segoe UI" panose="020B0502040204020203" pitchFamily="34" charset="0"/>
              <a:cs typeface="Segoe UI" panose="020B0502040204020203" pitchFamily="34" charset="0"/>
            </a:endParaRPr>
          </a:p>
        </p:txBody>
      </p:sp>
      <p:sp>
        <p:nvSpPr>
          <p:cNvPr id="12" name="Rectangle 5">
            <a:extLst>
              <a:ext uri="{FF2B5EF4-FFF2-40B4-BE49-F238E27FC236}">
                <a16:creationId xmlns:a16="http://schemas.microsoft.com/office/drawing/2014/main" id="{E8A08B43-60DA-41B2-B464-3C83407980A6}"/>
              </a:ext>
            </a:extLst>
          </p:cNvPr>
          <p:cNvSpPr>
            <a:spLocks noGrp="1" noChangeArrowheads="1"/>
          </p:cNvSpPr>
          <p:nvPr>
            <p:ph type="ftr" sz="quarter" idx="13"/>
          </p:nvPr>
        </p:nvSpPr>
        <p:spPr bwMode="auto">
          <a:xfrm>
            <a:off x="9144083" y="6388420"/>
            <a:ext cx="2895600" cy="3619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ctr">
              <a:spcBef>
                <a:spcPct val="50000"/>
              </a:spcBef>
              <a:defRPr sz="1600" b="1">
                <a:solidFill>
                  <a:schemeClr val="accent1">
                    <a:lumMod val="50000"/>
                  </a:schemeClr>
                </a:solidFill>
                <a:latin typeface="Segoe UI" panose="020B0502040204020203" pitchFamily="34" charset="0"/>
                <a:ea typeface="ＭＳ Ｐゴシック" pitchFamily="50" charset="-128"/>
                <a:cs typeface="Segoe UI" panose="020B0502040204020203" pitchFamily="34" charset="0"/>
              </a:defRPr>
            </a:lvl1pPr>
          </a:lstStyle>
          <a:p>
            <a:pPr>
              <a:defRPr/>
            </a:pPr>
            <a:r>
              <a:rPr lang="en-US" altLang="ja-JP"/>
              <a:t>Page </a:t>
            </a:r>
            <a:fld id="{D4856AE4-FE56-43D5-AB21-ECFEB2AE3CD0}" type="slidenum">
              <a:rPr lang="en-US" altLang="ja-JP" smtClean="0"/>
              <a:pPr>
                <a:defRPr/>
              </a:pPr>
              <a:t>‹#›</a:t>
            </a:fld>
            <a:r>
              <a:rPr lang="en-US" altLang="ja-JP"/>
              <a:t> of allpage number</a:t>
            </a:r>
            <a:endParaRPr lang="ja-JP" altLang="en-US"/>
          </a:p>
        </p:txBody>
      </p:sp>
    </p:spTree>
    <p:extLst>
      <p:ext uri="{BB962C8B-B14F-4D97-AF65-F5344CB8AC3E}">
        <p14:creationId xmlns:p14="http://schemas.microsoft.com/office/powerpoint/2010/main" val="25266030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8D7B94-3AF5-47CD-B328-CADB7F56A1E7}"/>
              </a:ext>
            </a:extLst>
          </p:cNvPr>
          <p:cNvSpPr>
            <a:spLocks noGrp="1"/>
          </p:cNvSpPr>
          <p:nvPr>
            <p:ph type="title"/>
          </p:nvPr>
        </p:nvSpPr>
        <p:spPr/>
        <p:txBody>
          <a:bodyPr/>
          <a:lstStyle/>
          <a:p>
            <a:r>
              <a:rPr kumimoji="1" lang="en-US" altLang="ja-JP"/>
              <a:t>Click to edit Master title style</a:t>
            </a:r>
            <a:endParaRPr kumimoji="1" lang="ja-JP" altLang="en-US"/>
          </a:p>
        </p:txBody>
      </p:sp>
      <p:sp>
        <p:nvSpPr>
          <p:cNvPr id="3" name="Date Placeholder 2">
            <a:extLst>
              <a:ext uri="{FF2B5EF4-FFF2-40B4-BE49-F238E27FC236}">
                <a16:creationId xmlns:a16="http://schemas.microsoft.com/office/drawing/2014/main" id="{80942BB7-98AD-4EEB-BF44-983F67280DA8}"/>
              </a:ext>
            </a:extLst>
          </p:cNvPr>
          <p:cNvSpPr>
            <a:spLocks noGrp="1"/>
          </p:cNvSpPr>
          <p:nvPr>
            <p:ph type="dt" sz="half" idx="10"/>
          </p:nvPr>
        </p:nvSpPr>
        <p:spPr>
          <a:xfrm>
            <a:off x="838200" y="6356350"/>
            <a:ext cx="2743200" cy="365125"/>
          </a:xfrm>
          <a:prstGeom prst="rect">
            <a:avLst/>
          </a:prstGeom>
        </p:spPr>
        <p:txBody>
          <a:bodyPr/>
          <a:lstStyle/>
          <a:p>
            <a:endParaRPr kumimoji="1" lang="ja-JP" altLang="en-US"/>
          </a:p>
        </p:txBody>
      </p:sp>
      <p:sp>
        <p:nvSpPr>
          <p:cNvPr id="6" name="Rectangle 1030">
            <a:extLst>
              <a:ext uri="{FF2B5EF4-FFF2-40B4-BE49-F238E27FC236}">
                <a16:creationId xmlns:a16="http://schemas.microsoft.com/office/drawing/2014/main" id="{750D42FD-74C9-47C3-960F-5ED6AF07D5D8}"/>
              </a:ext>
            </a:extLst>
          </p:cNvPr>
          <p:cNvSpPr txBox="1">
            <a:spLocks noChangeArrowheads="1"/>
          </p:cNvSpPr>
          <p:nvPr userDrawn="1"/>
        </p:nvSpPr>
        <p:spPr>
          <a:xfrm>
            <a:off x="10802695" y="65468"/>
            <a:ext cx="1331640" cy="508397"/>
          </a:xfrm>
          <a:prstGeom prst="rect">
            <a:avLst/>
          </a:prstGeom>
          <a:ln>
            <a:noFill/>
          </a:ln>
        </p:spPr>
        <p:txBody>
          <a:bodyPr/>
          <a:lstStyle>
            <a:defPPr>
              <a:defRPr lang="en-US"/>
            </a:defPPr>
            <a:lvl1pPr algn="l" rtl="0" eaLnBrk="0" fontAlgn="base" hangingPunct="0">
              <a:spcBef>
                <a:spcPct val="0"/>
              </a:spcBef>
              <a:spcAft>
                <a:spcPct val="0"/>
              </a:spcAft>
              <a:defRPr sz="1400" b="0" kern="1200">
                <a:solidFill>
                  <a:srgbClr val="CCECFF"/>
                </a:solidFill>
                <a:latin typeface="+mn-lt"/>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pPr algn="ctr">
              <a:defRPr/>
            </a:pPr>
            <a:r>
              <a:rPr lang="en-US" altLang="ja-JP" sz="2800">
                <a:solidFill>
                  <a:schemeClr val="accent1">
                    <a:lumMod val="50000"/>
                  </a:schemeClr>
                </a:solidFill>
                <a:latin typeface="Segoe UI" panose="020B0502040204020203" pitchFamily="34" charset="0"/>
                <a:cs typeface="Segoe UI" panose="020B0502040204020203" pitchFamily="34" charset="0"/>
              </a:rPr>
              <a:t>Logo</a:t>
            </a:r>
            <a:endParaRPr lang="ja-JP" altLang="en-US" sz="2800">
              <a:solidFill>
                <a:schemeClr val="accent1">
                  <a:lumMod val="50000"/>
                </a:schemeClr>
              </a:solidFill>
              <a:latin typeface="Segoe UI" panose="020B0502040204020203" pitchFamily="34" charset="0"/>
              <a:cs typeface="Segoe UI" panose="020B0502040204020203" pitchFamily="34" charset="0"/>
            </a:endParaRPr>
          </a:p>
        </p:txBody>
      </p:sp>
      <p:sp>
        <p:nvSpPr>
          <p:cNvPr id="7" name="Rectangle 5">
            <a:extLst>
              <a:ext uri="{FF2B5EF4-FFF2-40B4-BE49-F238E27FC236}">
                <a16:creationId xmlns:a16="http://schemas.microsoft.com/office/drawing/2014/main" id="{EC24A6B6-06D9-4729-B1EF-7495E27BCF0D}"/>
              </a:ext>
            </a:extLst>
          </p:cNvPr>
          <p:cNvSpPr>
            <a:spLocks noGrp="1" noChangeArrowheads="1"/>
          </p:cNvSpPr>
          <p:nvPr>
            <p:ph type="ftr" sz="quarter" idx="3"/>
          </p:nvPr>
        </p:nvSpPr>
        <p:spPr bwMode="auto">
          <a:xfrm>
            <a:off x="9144083" y="6388420"/>
            <a:ext cx="2895600" cy="3619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ctr">
              <a:spcBef>
                <a:spcPct val="50000"/>
              </a:spcBef>
              <a:defRPr sz="1600" b="1">
                <a:solidFill>
                  <a:schemeClr val="accent1">
                    <a:lumMod val="50000"/>
                  </a:schemeClr>
                </a:solidFill>
                <a:latin typeface="Segoe UI" panose="020B0502040204020203" pitchFamily="34" charset="0"/>
                <a:ea typeface="ＭＳ Ｐゴシック" pitchFamily="50" charset="-128"/>
                <a:cs typeface="Segoe UI" panose="020B0502040204020203" pitchFamily="34" charset="0"/>
              </a:defRPr>
            </a:lvl1pPr>
          </a:lstStyle>
          <a:p>
            <a:pPr>
              <a:defRPr/>
            </a:pPr>
            <a:r>
              <a:rPr lang="en-US" altLang="ja-JP"/>
              <a:t>Page </a:t>
            </a:r>
            <a:fld id="{D4856AE4-FE56-43D5-AB21-ECFEB2AE3CD0}" type="slidenum">
              <a:rPr lang="en-US" altLang="ja-JP" smtClean="0"/>
              <a:pPr>
                <a:defRPr/>
              </a:pPr>
              <a:t>‹#›</a:t>
            </a:fld>
            <a:r>
              <a:rPr lang="en-US" altLang="ja-JP"/>
              <a:t> of allpage number</a:t>
            </a:r>
            <a:endParaRPr lang="ja-JP" altLang="en-US"/>
          </a:p>
        </p:txBody>
      </p:sp>
    </p:spTree>
    <p:extLst>
      <p:ext uri="{BB962C8B-B14F-4D97-AF65-F5344CB8AC3E}">
        <p14:creationId xmlns:p14="http://schemas.microsoft.com/office/powerpoint/2010/main" val="22180562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D9ED7F1-E729-4113-84A9-8A72AF4B25A5}"/>
              </a:ext>
            </a:extLst>
          </p:cNvPr>
          <p:cNvSpPr>
            <a:spLocks noGrp="1"/>
          </p:cNvSpPr>
          <p:nvPr>
            <p:ph type="dt" sz="half" idx="10"/>
          </p:nvPr>
        </p:nvSpPr>
        <p:spPr>
          <a:xfrm>
            <a:off x="838200" y="6356350"/>
            <a:ext cx="2743200" cy="365125"/>
          </a:xfrm>
          <a:prstGeom prst="rect">
            <a:avLst/>
          </a:prstGeom>
        </p:spPr>
        <p:txBody>
          <a:bodyPr/>
          <a:lstStyle/>
          <a:p>
            <a:endParaRPr kumimoji="1" lang="ja-JP" altLang="en-US"/>
          </a:p>
        </p:txBody>
      </p:sp>
      <p:sp>
        <p:nvSpPr>
          <p:cNvPr id="5" name="Rectangle 1030">
            <a:extLst>
              <a:ext uri="{FF2B5EF4-FFF2-40B4-BE49-F238E27FC236}">
                <a16:creationId xmlns:a16="http://schemas.microsoft.com/office/drawing/2014/main" id="{3A9C011E-6A92-4246-B6E0-5A73B7FB986A}"/>
              </a:ext>
            </a:extLst>
          </p:cNvPr>
          <p:cNvSpPr txBox="1">
            <a:spLocks noChangeArrowheads="1"/>
          </p:cNvSpPr>
          <p:nvPr userDrawn="1"/>
        </p:nvSpPr>
        <p:spPr>
          <a:xfrm>
            <a:off x="10802695" y="65468"/>
            <a:ext cx="1331640" cy="508397"/>
          </a:xfrm>
          <a:prstGeom prst="rect">
            <a:avLst/>
          </a:prstGeom>
          <a:ln>
            <a:noFill/>
          </a:ln>
        </p:spPr>
        <p:txBody>
          <a:bodyPr/>
          <a:lstStyle>
            <a:defPPr>
              <a:defRPr lang="en-US"/>
            </a:defPPr>
            <a:lvl1pPr algn="l" rtl="0" eaLnBrk="0" fontAlgn="base" hangingPunct="0">
              <a:spcBef>
                <a:spcPct val="0"/>
              </a:spcBef>
              <a:spcAft>
                <a:spcPct val="0"/>
              </a:spcAft>
              <a:defRPr sz="1400" b="0" kern="1200">
                <a:solidFill>
                  <a:srgbClr val="CCECFF"/>
                </a:solidFill>
                <a:latin typeface="+mn-lt"/>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pPr algn="ctr">
              <a:defRPr/>
            </a:pPr>
            <a:r>
              <a:rPr lang="en-US" altLang="ja-JP" sz="2800">
                <a:solidFill>
                  <a:schemeClr val="accent1">
                    <a:lumMod val="50000"/>
                  </a:schemeClr>
                </a:solidFill>
                <a:latin typeface="Segoe UI" panose="020B0502040204020203" pitchFamily="34" charset="0"/>
                <a:cs typeface="Segoe UI" panose="020B0502040204020203" pitchFamily="34" charset="0"/>
              </a:rPr>
              <a:t>Logo</a:t>
            </a:r>
            <a:endParaRPr lang="ja-JP" altLang="en-US" sz="2800">
              <a:solidFill>
                <a:schemeClr val="accent1">
                  <a:lumMod val="50000"/>
                </a:schemeClr>
              </a:solidFill>
              <a:latin typeface="Segoe UI" panose="020B0502040204020203" pitchFamily="34" charset="0"/>
              <a:cs typeface="Segoe UI" panose="020B0502040204020203" pitchFamily="34" charset="0"/>
            </a:endParaRPr>
          </a:p>
        </p:txBody>
      </p:sp>
      <p:sp>
        <p:nvSpPr>
          <p:cNvPr id="6" name="Footer Placeholder 5">
            <a:extLst>
              <a:ext uri="{FF2B5EF4-FFF2-40B4-BE49-F238E27FC236}">
                <a16:creationId xmlns:a16="http://schemas.microsoft.com/office/drawing/2014/main" id="{DB203E2E-7D32-44D0-A39E-A394411CEBC9}"/>
              </a:ext>
            </a:extLst>
          </p:cNvPr>
          <p:cNvSpPr>
            <a:spLocks noGrp="1" noChangeArrowheads="1"/>
          </p:cNvSpPr>
          <p:nvPr>
            <p:ph type="ftr" sz="quarter" idx="3"/>
          </p:nvPr>
        </p:nvSpPr>
        <p:spPr bwMode="auto">
          <a:xfrm>
            <a:off x="9144083" y="6388420"/>
            <a:ext cx="2895600" cy="3619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ctr">
              <a:spcBef>
                <a:spcPct val="50000"/>
              </a:spcBef>
              <a:defRPr sz="1600" b="1">
                <a:solidFill>
                  <a:schemeClr val="accent1">
                    <a:lumMod val="50000"/>
                  </a:schemeClr>
                </a:solidFill>
                <a:latin typeface="Segoe UI" panose="020B0502040204020203" pitchFamily="34" charset="0"/>
                <a:ea typeface="ＭＳ Ｐゴシック" pitchFamily="50" charset="-128"/>
                <a:cs typeface="Segoe UI" panose="020B0502040204020203" pitchFamily="34" charset="0"/>
              </a:defRPr>
            </a:lvl1pPr>
          </a:lstStyle>
          <a:p>
            <a:pPr>
              <a:defRPr/>
            </a:pPr>
            <a:r>
              <a:rPr lang="en-US" altLang="ja-JP"/>
              <a:t>Page </a:t>
            </a:r>
            <a:fld id="{D4856AE4-FE56-43D5-AB21-ECFEB2AE3CD0}" type="slidenum">
              <a:rPr lang="en-US" altLang="ja-JP" smtClean="0"/>
              <a:pPr>
                <a:defRPr/>
              </a:pPr>
              <a:t>‹#›</a:t>
            </a:fld>
            <a:r>
              <a:rPr lang="en-US" altLang="ja-JP"/>
              <a:t> of allpage number</a:t>
            </a:r>
            <a:endParaRPr lang="ja-JP" altLang="en-US"/>
          </a:p>
        </p:txBody>
      </p:sp>
    </p:spTree>
    <p:extLst>
      <p:ext uri="{BB962C8B-B14F-4D97-AF65-F5344CB8AC3E}">
        <p14:creationId xmlns:p14="http://schemas.microsoft.com/office/powerpoint/2010/main" val="27555666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5DFEA7C-0EE8-4956-AF5C-865EAA8452C3}"/>
              </a:ext>
            </a:extLst>
          </p:cNvPr>
          <p:cNvSpPr>
            <a:spLocks noGrp="1"/>
          </p:cNvSpPr>
          <p:nvPr>
            <p:ph type="title"/>
          </p:nvPr>
        </p:nvSpPr>
        <p:spPr>
          <a:xfrm>
            <a:off x="838200" y="681037"/>
            <a:ext cx="10515600" cy="887026"/>
          </a:xfrm>
          <a:prstGeom prst="rect">
            <a:avLst/>
          </a:prstGeom>
        </p:spPr>
        <p:txBody>
          <a:bodyPr vert="horz" lIns="91440" tIns="45720" rIns="91440" bIns="45720" rtlCol="0" anchor="ctr">
            <a:normAutofit/>
          </a:bodyPr>
          <a:lstStyle/>
          <a:p>
            <a:r>
              <a:rPr kumimoji="1" lang="en-US" altLang="ja-JP"/>
              <a:t>Click to edit Master title style</a:t>
            </a:r>
            <a:endParaRPr kumimoji="1" lang="ja-JP" altLang="en-US"/>
          </a:p>
        </p:txBody>
      </p:sp>
      <p:sp>
        <p:nvSpPr>
          <p:cNvPr id="3" name="Text Placeholder 2">
            <a:extLst>
              <a:ext uri="{FF2B5EF4-FFF2-40B4-BE49-F238E27FC236}">
                <a16:creationId xmlns:a16="http://schemas.microsoft.com/office/drawing/2014/main" id="{8D492DE5-D4F8-41F4-BA0D-90AE1EF3839B}"/>
              </a:ext>
            </a:extLst>
          </p:cNvPr>
          <p:cNvSpPr>
            <a:spLocks noGrp="1"/>
          </p:cNvSpPr>
          <p:nvPr>
            <p:ph type="body" idx="1"/>
          </p:nvPr>
        </p:nvSpPr>
        <p:spPr>
          <a:xfrm>
            <a:off x="838200" y="1881101"/>
            <a:ext cx="10515600" cy="4295862"/>
          </a:xfrm>
          <a:prstGeom prst="rect">
            <a:avLst/>
          </a:prstGeom>
        </p:spPr>
        <p:txBody>
          <a:bodyPr vert="horz" lIns="91440" tIns="45720" rIns="91440" bIns="45720" rtlCol="0">
            <a:normAutofit/>
          </a:bodyPr>
          <a:lstStyle/>
          <a:p>
            <a:pPr lvl="0"/>
            <a:r>
              <a:rPr kumimoji="1" lang="en-US" altLang="ja-JP"/>
              <a:t>Click to edit Master text styles</a:t>
            </a:r>
          </a:p>
          <a:p>
            <a:pPr lvl="1"/>
            <a:r>
              <a:rPr kumimoji="1" lang="en-US" altLang="ja-JP"/>
              <a:t>Second level</a:t>
            </a:r>
          </a:p>
          <a:p>
            <a:pPr lvl="2"/>
            <a:r>
              <a:rPr kumimoji="1" lang="en-US" altLang="ja-JP"/>
              <a:t>Third level</a:t>
            </a:r>
          </a:p>
          <a:p>
            <a:pPr lvl="3"/>
            <a:r>
              <a:rPr kumimoji="1" lang="en-US" altLang="ja-JP"/>
              <a:t>Fourth level</a:t>
            </a:r>
          </a:p>
          <a:p>
            <a:pPr lvl="4"/>
            <a:r>
              <a:rPr kumimoji="1" lang="en-US" altLang="ja-JP"/>
              <a:t>Fifth level</a:t>
            </a:r>
            <a:endParaRPr kumimoji="1" lang="ja-JP" altLang="en-US"/>
          </a:p>
        </p:txBody>
      </p:sp>
      <p:sp>
        <p:nvSpPr>
          <p:cNvPr id="17" name="Rectangle 5">
            <a:extLst>
              <a:ext uri="{FF2B5EF4-FFF2-40B4-BE49-F238E27FC236}">
                <a16:creationId xmlns:a16="http://schemas.microsoft.com/office/drawing/2014/main" id="{C7B8173B-CF5C-41AD-85C8-18F0F49B5330}"/>
              </a:ext>
            </a:extLst>
          </p:cNvPr>
          <p:cNvSpPr>
            <a:spLocks noGrp="1" noChangeArrowheads="1"/>
          </p:cNvSpPr>
          <p:nvPr>
            <p:ph type="ftr" sz="quarter" idx="3"/>
          </p:nvPr>
        </p:nvSpPr>
        <p:spPr bwMode="auto">
          <a:xfrm>
            <a:off x="9144083" y="6388420"/>
            <a:ext cx="2895600" cy="3619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ctr">
              <a:spcBef>
                <a:spcPct val="50000"/>
              </a:spcBef>
              <a:defRPr sz="1600" b="1">
                <a:solidFill>
                  <a:schemeClr val="accent1">
                    <a:lumMod val="50000"/>
                  </a:schemeClr>
                </a:solidFill>
                <a:latin typeface="Segoe UI" panose="020B0502040204020203" pitchFamily="34" charset="0"/>
                <a:ea typeface="ＭＳ Ｐゴシック" pitchFamily="50" charset="-128"/>
                <a:cs typeface="Segoe UI" panose="020B0502040204020203" pitchFamily="34" charset="0"/>
              </a:defRPr>
            </a:lvl1pPr>
          </a:lstStyle>
          <a:p>
            <a:pPr>
              <a:defRPr/>
            </a:pPr>
            <a:r>
              <a:rPr lang="en-US" altLang="ja-JP"/>
              <a:t>Page </a:t>
            </a:r>
            <a:fld id="{D4856AE4-FE56-43D5-AB21-ECFEB2AE3CD0}" type="slidenum">
              <a:rPr lang="en-US" altLang="ja-JP" smtClean="0"/>
              <a:pPr>
                <a:defRPr/>
              </a:pPr>
              <a:t>‹#›</a:t>
            </a:fld>
            <a:r>
              <a:rPr lang="en-US" altLang="ja-JP"/>
              <a:t> of allpage number</a:t>
            </a:r>
            <a:endParaRPr lang="ja-JP" altLang="en-US"/>
          </a:p>
        </p:txBody>
      </p:sp>
      <p:sp>
        <p:nvSpPr>
          <p:cNvPr id="19" name="Slide Number Placeholder 5">
            <a:extLst>
              <a:ext uri="{FF2B5EF4-FFF2-40B4-BE49-F238E27FC236}">
                <a16:creationId xmlns:a16="http://schemas.microsoft.com/office/drawing/2014/main" id="{72632B22-4A68-4297-B9DB-4874190317FE}"/>
              </a:ext>
            </a:extLst>
          </p:cNvPr>
          <p:cNvSpPr txBox="1">
            <a:spLocks/>
          </p:cNvSpPr>
          <p:nvPr userDrawn="1"/>
        </p:nvSpPr>
        <p:spPr>
          <a:xfrm>
            <a:off x="4050998" y="6385245"/>
            <a:ext cx="4090003"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1600" b="1" kern="1200">
                <a:solidFill>
                  <a:schemeClr val="accent1">
                    <a:lumMod val="50000"/>
                  </a:schemeClr>
                </a:solidFill>
                <a:latin typeface="Segoe UI" panose="020B0502040204020203" pitchFamily="34" charset="0"/>
                <a:ea typeface="+mn-ea"/>
                <a:cs typeface="Segoe UI" panose="020B0502040204020203" pitchFamily="34" charset="0"/>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en-US" altLang="ja-JP" sz="1800"/>
              <a:t>New Product Technology Session</a:t>
            </a:r>
            <a:endParaRPr lang="ja-JP" altLang="en-US" sz="1800"/>
          </a:p>
        </p:txBody>
      </p:sp>
      <p:pic>
        <p:nvPicPr>
          <p:cNvPr id="5" name="図 4">
            <a:extLst>
              <a:ext uri="{FF2B5EF4-FFF2-40B4-BE49-F238E27FC236}">
                <a16:creationId xmlns:a16="http://schemas.microsoft.com/office/drawing/2014/main" id="{D0921B9B-6C87-4A13-9B40-EBDD484BAA50}"/>
              </a:ext>
            </a:extLst>
          </p:cNvPr>
          <p:cNvPicPr>
            <a:picLocks noChangeAspect="1"/>
          </p:cNvPicPr>
          <p:nvPr userDrawn="1"/>
        </p:nvPicPr>
        <p:blipFill>
          <a:blip r:embed="rId9"/>
          <a:stretch>
            <a:fillRect/>
          </a:stretch>
        </p:blipFill>
        <p:spPr>
          <a:xfrm>
            <a:off x="1936726" y="6393196"/>
            <a:ext cx="931615" cy="411478"/>
          </a:xfrm>
          <a:prstGeom prst="rect">
            <a:avLst/>
          </a:prstGeom>
        </p:spPr>
      </p:pic>
      <p:pic>
        <p:nvPicPr>
          <p:cNvPr id="12" name="Picture 9">
            <a:extLst>
              <a:ext uri="{FF2B5EF4-FFF2-40B4-BE49-F238E27FC236}">
                <a16:creationId xmlns:a16="http://schemas.microsoft.com/office/drawing/2014/main" id="{EDD7EFD7-2866-423C-B6E9-E6EC083D6F51}"/>
              </a:ext>
            </a:extLst>
          </p:cNvPr>
          <p:cNvPicPr>
            <a:picLocks noChangeAspect="1"/>
          </p:cNvPicPr>
          <p:nvPr userDrawn="1"/>
        </p:nvPicPr>
        <p:blipFill rotWithShape="1">
          <a:blip r:embed="rId10"/>
          <a:srcRect r="38765"/>
          <a:stretch/>
        </p:blipFill>
        <p:spPr>
          <a:xfrm>
            <a:off x="47706" y="6353442"/>
            <a:ext cx="1115396" cy="457833"/>
          </a:xfrm>
          <a:prstGeom prst="rect">
            <a:avLst/>
          </a:prstGeom>
        </p:spPr>
      </p:pic>
      <p:pic>
        <p:nvPicPr>
          <p:cNvPr id="13" name="Picture 9">
            <a:extLst>
              <a:ext uri="{FF2B5EF4-FFF2-40B4-BE49-F238E27FC236}">
                <a16:creationId xmlns:a16="http://schemas.microsoft.com/office/drawing/2014/main" id="{54EFF95A-A503-4CB7-AC97-88F9008139DD}"/>
              </a:ext>
            </a:extLst>
          </p:cNvPr>
          <p:cNvPicPr>
            <a:picLocks noChangeAspect="1"/>
          </p:cNvPicPr>
          <p:nvPr userDrawn="1"/>
        </p:nvPicPr>
        <p:blipFill rotWithShape="1">
          <a:blip r:embed="rId10"/>
          <a:srcRect l="63418"/>
          <a:stretch/>
        </p:blipFill>
        <p:spPr>
          <a:xfrm>
            <a:off x="1131298" y="6301456"/>
            <a:ext cx="784966" cy="539347"/>
          </a:xfrm>
          <a:prstGeom prst="rect">
            <a:avLst/>
          </a:prstGeom>
        </p:spPr>
      </p:pic>
    </p:spTree>
    <p:extLst>
      <p:ext uri="{BB962C8B-B14F-4D97-AF65-F5344CB8AC3E}">
        <p14:creationId xmlns:p14="http://schemas.microsoft.com/office/powerpoint/2010/main" val="174073752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hf sldNum="0" hdr="0" dt="0"/>
  <p:txStyles>
    <p:titleStyle>
      <a:lvl1pPr algn="l" defTabSz="914400" rtl="0" eaLnBrk="1" latinLnBrk="0" hangingPunct="1">
        <a:lnSpc>
          <a:spcPct val="90000"/>
        </a:lnSpc>
        <a:spcBef>
          <a:spcPct val="0"/>
        </a:spcBef>
        <a:buNone/>
        <a:defRPr kumimoji="1" sz="4400" b="1" kern="1200">
          <a:solidFill>
            <a:schemeClr val="accent1">
              <a:lumMod val="50000"/>
            </a:schemeClr>
          </a:solidFill>
          <a:latin typeface="Segoe UI" panose="020B0502040204020203" pitchFamily="34" charset="0"/>
          <a:ea typeface="+mj-ea"/>
          <a:cs typeface="Segoe UI" panose="020B0502040204020203"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accent1">
              <a:lumMod val="50000"/>
            </a:schemeClr>
          </a:solidFill>
          <a:latin typeface="Segoe UI" panose="020B0502040204020203" pitchFamily="34" charset="0"/>
          <a:ea typeface="+mn-ea"/>
          <a:cs typeface="Segoe UI" panose="020B05020402040202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accent1">
              <a:lumMod val="50000"/>
            </a:schemeClr>
          </a:solidFill>
          <a:latin typeface="Segoe UI" panose="020B0502040204020203" pitchFamily="34" charset="0"/>
          <a:ea typeface="+mn-ea"/>
          <a:cs typeface="Segoe UI" panose="020B050204020402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accent1">
              <a:lumMod val="50000"/>
            </a:schemeClr>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accent1">
              <a:lumMod val="50000"/>
            </a:schemeClr>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accent1">
              <a:lumMod val="50000"/>
            </a:schemeClr>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031A0D-8EE9-445A-8220-D0BCF9BE27F0}"/>
              </a:ext>
            </a:extLst>
          </p:cNvPr>
          <p:cNvSpPr>
            <a:spLocks noGrp="1"/>
          </p:cNvSpPr>
          <p:nvPr>
            <p:ph type="ctrTitle"/>
          </p:nvPr>
        </p:nvSpPr>
        <p:spPr/>
        <p:txBody>
          <a:bodyPr anchor="ctr">
            <a:normAutofit/>
          </a:bodyPr>
          <a:lstStyle/>
          <a:p>
            <a:r>
              <a:rPr kumimoji="1" lang="en-US" altLang="ja-JP" sz="4400"/>
              <a:t>Title</a:t>
            </a:r>
            <a:endParaRPr kumimoji="1" lang="ja-JP" altLang="en-US" sz="4400"/>
          </a:p>
        </p:txBody>
      </p:sp>
      <p:sp>
        <p:nvSpPr>
          <p:cNvPr id="3" name="Subtitle 2">
            <a:extLst>
              <a:ext uri="{FF2B5EF4-FFF2-40B4-BE49-F238E27FC236}">
                <a16:creationId xmlns:a16="http://schemas.microsoft.com/office/drawing/2014/main" id="{36506191-2723-4EC7-A284-88FF829A7091}"/>
              </a:ext>
            </a:extLst>
          </p:cNvPr>
          <p:cNvSpPr>
            <a:spLocks noGrp="1"/>
          </p:cNvSpPr>
          <p:nvPr>
            <p:ph type="subTitle" idx="1"/>
          </p:nvPr>
        </p:nvSpPr>
        <p:spPr>
          <a:xfrm>
            <a:off x="1524000" y="3602038"/>
            <a:ext cx="9144000" cy="1966740"/>
          </a:xfrm>
        </p:spPr>
        <p:txBody>
          <a:bodyPr>
            <a:normAutofit/>
          </a:bodyPr>
          <a:lstStyle/>
          <a:p>
            <a:r>
              <a:rPr kumimoji="1" lang="en-US" altLang="ja-JP"/>
              <a:t>NPT2026-*****</a:t>
            </a:r>
          </a:p>
          <a:p>
            <a:endParaRPr lang="en-US" altLang="ja-JP"/>
          </a:p>
          <a:p>
            <a:r>
              <a:rPr kumimoji="1" lang="en-US" altLang="ja-JP"/>
              <a:t>Author’s Name</a:t>
            </a:r>
          </a:p>
          <a:p>
            <a:r>
              <a:rPr lang="en-US" altLang="ja-JP"/>
              <a:t>Affiliation</a:t>
            </a:r>
            <a:endParaRPr kumimoji="1" lang="ja-JP" altLang="en-US"/>
          </a:p>
        </p:txBody>
      </p:sp>
      <p:sp>
        <p:nvSpPr>
          <p:cNvPr id="4" name="正方形/長方形 1">
            <a:extLst>
              <a:ext uri="{FF2B5EF4-FFF2-40B4-BE49-F238E27FC236}">
                <a16:creationId xmlns:a16="http://schemas.microsoft.com/office/drawing/2014/main" id="{FB9499A1-F1E4-46B9-B88D-61754C0ECA55}"/>
              </a:ext>
            </a:extLst>
          </p:cNvPr>
          <p:cNvSpPr/>
          <p:nvPr/>
        </p:nvSpPr>
        <p:spPr bwMode="auto">
          <a:xfrm>
            <a:off x="9242854" y="6194854"/>
            <a:ext cx="2889422" cy="604966"/>
          </a:xfrm>
          <a:prstGeom prst="rect">
            <a:avLst/>
          </a:prstGeom>
          <a:noFill/>
          <a:ln w="9525" cap="flat" cmpd="sng" algn="ctr">
            <a:solidFill>
              <a:schemeClr val="bg2"/>
            </a:solidFill>
            <a:prstDash val="dash"/>
            <a:round/>
            <a:headEnd type="none" w="med" len="med"/>
            <a:tailEnd type="none" w="med" len="med"/>
          </a:ln>
          <a:effectLst/>
        </p:spPr>
        <p:txBody>
          <a:bodyPr vert="horz" wrap="none" lIns="91440" tIns="45720" rIns="91440" bIns="45720" numCol="1" rtlCol="0" anchor="ctr" anchorCtr="1" compatLnSpc="1">
            <a:prstTxWarp prst="textNoShape">
              <a:avLst/>
            </a:prstTxWarp>
            <a:noAutofit/>
          </a:bodyPr>
          <a:lstStyle/>
          <a:p>
            <a:pPr marL="0" marR="0" indent="0" algn="ctr" defTabSz="914400" rtl="0" eaLnBrk="0" fontAlgn="base" latinLnBrk="0" hangingPunct="0">
              <a:lnSpc>
                <a:spcPct val="120000"/>
              </a:lnSpc>
              <a:spcBef>
                <a:spcPct val="0"/>
              </a:spcBef>
              <a:spcAft>
                <a:spcPct val="0"/>
              </a:spcAft>
              <a:buClrTx/>
              <a:buSzTx/>
              <a:buFontTx/>
              <a:buNone/>
              <a:tabLst/>
            </a:pPr>
            <a:r>
              <a:rPr kumimoji="0" lang="en-US" altLang="ja-JP" sz="2400" b="1" i="0" u="none" strike="noStrike" cap="none" normalizeH="0" baseline="0">
                <a:ln>
                  <a:noFill/>
                </a:ln>
                <a:solidFill>
                  <a:schemeClr val="accent1">
                    <a:lumMod val="50000"/>
                  </a:schemeClr>
                </a:solidFill>
                <a:effectLst/>
                <a:latin typeface="Segoe UI" panose="020B0502040204020203" pitchFamily="34" charset="0"/>
                <a:cs typeface="Segoe UI" panose="020B0502040204020203" pitchFamily="34" charset="0"/>
              </a:rPr>
              <a:t>Company Logo</a:t>
            </a:r>
            <a:endParaRPr kumimoji="0" lang="ja-JP" altLang="en-US" sz="2400" b="1" i="0" u="none" strike="noStrike" cap="none" normalizeH="0" baseline="0">
              <a:ln>
                <a:noFill/>
              </a:ln>
              <a:solidFill>
                <a:schemeClr val="accent1">
                  <a:lumMod val="50000"/>
                </a:schemeClr>
              </a:solidFill>
              <a:effectLst/>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42655131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FF9FEFD4-2A33-4312-857F-28D34C3EB718}"/>
              </a:ext>
            </a:extLst>
          </p:cNvPr>
          <p:cNvSpPr>
            <a:spLocks noGrp="1"/>
          </p:cNvSpPr>
          <p:nvPr>
            <p:ph type="ftr" sz="quarter" idx="3"/>
          </p:nvPr>
        </p:nvSpPr>
        <p:spPr/>
        <p:txBody>
          <a:bodyPr/>
          <a:lstStyle/>
          <a:p>
            <a:pPr>
              <a:defRPr/>
            </a:pPr>
            <a:r>
              <a:rPr lang="en-US" altLang="ja-JP"/>
              <a:t>Page </a:t>
            </a:r>
            <a:fld id="{D4856AE4-FE56-43D5-AB21-ECFEB2AE3CD0}" type="slidenum">
              <a:rPr lang="en-US" altLang="ja-JP" smtClean="0"/>
              <a:pPr>
                <a:defRPr/>
              </a:pPr>
              <a:t>2</a:t>
            </a:fld>
            <a:r>
              <a:rPr lang="en-US" altLang="ja-JP"/>
              <a:t> of all page number</a:t>
            </a:r>
            <a:endParaRPr lang="ja-JP" altLang="en-US"/>
          </a:p>
        </p:txBody>
      </p:sp>
      <p:sp>
        <p:nvSpPr>
          <p:cNvPr id="5" name="Title 1">
            <a:extLst>
              <a:ext uri="{FF2B5EF4-FFF2-40B4-BE49-F238E27FC236}">
                <a16:creationId xmlns:a16="http://schemas.microsoft.com/office/drawing/2014/main" id="{760DC568-7C86-43D9-8160-0DDE9464EA01}"/>
              </a:ext>
            </a:extLst>
          </p:cNvPr>
          <p:cNvSpPr txBox="1">
            <a:spLocks/>
          </p:cNvSpPr>
          <p:nvPr/>
        </p:nvSpPr>
        <p:spPr>
          <a:xfrm>
            <a:off x="822960" y="365760"/>
            <a:ext cx="10515600" cy="88702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b="1" kern="1200">
                <a:solidFill>
                  <a:schemeClr val="accent1">
                    <a:lumMod val="50000"/>
                  </a:schemeClr>
                </a:solidFill>
                <a:latin typeface="Segoe UI" panose="020B0502040204020203" pitchFamily="34" charset="0"/>
                <a:ea typeface="+mj-ea"/>
                <a:cs typeface="Segoe UI" panose="020B0502040204020203" pitchFamily="34" charset="0"/>
              </a:defRPr>
            </a:lvl1pPr>
          </a:lstStyle>
          <a:p>
            <a:r>
              <a:rPr lang="en-US" altLang="ja-JP" dirty="0"/>
              <a:t>Presentation Slides</a:t>
            </a:r>
            <a:endParaRPr lang="ja-JP" altLang="en-US" dirty="0"/>
          </a:p>
        </p:txBody>
      </p:sp>
      <p:sp>
        <p:nvSpPr>
          <p:cNvPr id="6" name="Content Placeholder 2">
            <a:extLst>
              <a:ext uri="{FF2B5EF4-FFF2-40B4-BE49-F238E27FC236}">
                <a16:creationId xmlns:a16="http://schemas.microsoft.com/office/drawing/2014/main" id="{ED47911E-EFA0-46FA-8F06-C9CB5A80AA7D}"/>
              </a:ext>
            </a:extLst>
          </p:cNvPr>
          <p:cNvSpPr txBox="1">
            <a:spLocks/>
          </p:cNvSpPr>
          <p:nvPr/>
        </p:nvSpPr>
        <p:spPr>
          <a:xfrm>
            <a:off x="822960" y="1280160"/>
            <a:ext cx="10515600" cy="5122520"/>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accent1">
                    <a:lumMod val="50000"/>
                  </a:schemeClr>
                </a:solidFill>
                <a:latin typeface="Segoe UI" panose="020B0502040204020203" pitchFamily="34" charset="0"/>
                <a:ea typeface="+mn-ea"/>
                <a:cs typeface="Segoe UI" panose="020B05020402040202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accent1">
                    <a:lumMod val="50000"/>
                  </a:schemeClr>
                </a:solidFill>
                <a:latin typeface="Segoe UI" panose="020B0502040204020203" pitchFamily="34" charset="0"/>
                <a:ea typeface="+mn-ea"/>
                <a:cs typeface="Segoe UI" panose="020B050204020402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accent1">
                    <a:lumMod val="50000"/>
                  </a:schemeClr>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accent1">
                    <a:lumMod val="50000"/>
                  </a:schemeClr>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accent1">
                    <a:lumMod val="50000"/>
                  </a:schemeClr>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2400" b="1" kern="0" dirty="0">
                <a:ea typeface="ＭＳ Ｐゴシック" pitchFamily="50" charset="-128"/>
              </a:rPr>
              <a:t>Layout (Suggested Practices)</a:t>
            </a:r>
          </a:p>
          <a:p>
            <a:pPr marL="898525" indent="-441325">
              <a:buClr>
                <a:srgbClr val="0000CC"/>
              </a:buClr>
            </a:pPr>
            <a:r>
              <a:rPr lang="en-US" altLang="ja-JP" sz="2400" kern="0" dirty="0">
                <a:ea typeface="ＭＳ Ｐゴシック" pitchFamily="50" charset="-128"/>
              </a:rPr>
              <a:t>Use Landscape Format</a:t>
            </a:r>
          </a:p>
          <a:p>
            <a:pPr marL="898525" indent="-441325">
              <a:buClr>
                <a:srgbClr val="0000CC"/>
              </a:buClr>
            </a:pPr>
            <a:r>
              <a:rPr lang="en-US" altLang="ja-JP" sz="2400" kern="0" dirty="0">
                <a:ea typeface="ＭＳ Ｐゴシック" pitchFamily="50" charset="-128"/>
              </a:rPr>
              <a:t>Minimize information on each slide</a:t>
            </a:r>
          </a:p>
          <a:p>
            <a:pPr marL="898525" indent="-441325">
              <a:buClr>
                <a:srgbClr val="0000CC"/>
              </a:buClr>
            </a:pPr>
            <a:r>
              <a:rPr lang="en-US" altLang="ja-JP" sz="2400" kern="0" dirty="0">
                <a:ea typeface="ＭＳ Ｐゴシック" pitchFamily="50" charset="-128"/>
              </a:rPr>
              <a:t>Highlight Main Points</a:t>
            </a:r>
          </a:p>
          <a:p>
            <a:pPr marL="898525" indent="-441325">
              <a:buClr>
                <a:srgbClr val="0000CC"/>
              </a:buClr>
            </a:pPr>
            <a:r>
              <a:rPr lang="en-US" altLang="ja-JP" sz="2400" kern="0" dirty="0">
                <a:ea typeface="ＭＳ Ｐゴシック" pitchFamily="50" charset="-128"/>
              </a:rPr>
              <a:t>Use Photos &amp; Drawings</a:t>
            </a:r>
          </a:p>
          <a:p>
            <a:pPr marL="898525" indent="-441325">
              <a:buClr>
                <a:srgbClr val="0000CC"/>
              </a:buClr>
            </a:pPr>
            <a:r>
              <a:rPr lang="en-US" altLang="ja-JP" sz="2400" kern="0" dirty="0">
                <a:ea typeface="ＭＳ Ｐゴシック" pitchFamily="50" charset="-128"/>
              </a:rPr>
              <a:t>Contrasting Colors</a:t>
            </a:r>
          </a:p>
          <a:p>
            <a:pPr marL="898525" indent="-441325">
              <a:buClr>
                <a:srgbClr val="0000CC"/>
              </a:buClr>
            </a:pPr>
            <a:r>
              <a:rPr lang="en-US" altLang="ja-JP" sz="2400" kern="0" dirty="0">
                <a:ea typeface="ＭＳ Ｐゴシック" pitchFamily="50" charset="-128"/>
              </a:rPr>
              <a:t>Use of movie is encouraged</a:t>
            </a:r>
          </a:p>
          <a:p>
            <a:pPr marL="898525" indent="-441325">
              <a:buClr>
                <a:srgbClr val="0000CC"/>
              </a:buClr>
            </a:pPr>
            <a:r>
              <a:rPr lang="en-US" altLang="ja-JP" sz="2400" kern="0" dirty="0">
                <a:ea typeface="ＭＳ Ｐゴシック" pitchFamily="50" charset="-128"/>
              </a:rPr>
              <a:t>No Excessive Commercialism</a:t>
            </a:r>
          </a:p>
          <a:p>
            <a:pPr marL="898525" indent="-441325">
              <a:buClr>
                <a:srgbClr val="0000CC"/>
              </a:buClr>
            </a:pPr>
            <a:r>
              <a:rPr lang="en-US" altLang="ja-JP" sz="2400" kern="0" dirty="0">
                <a:ea typeface="ＭＳ Ｐゴシック" pitchFamily="50" charset="-128"/>
              </a:rPr>
              <a:t>The followings are highly recommended.</a:t>
            </a:r>
          </a:p>
          <a:p>
            <a:pPr marL="457200" lvl="1" indent="885825">
              <a:buClr>
                <a:srgbClr val="0000CC"/>
              </a:buClr>
              <a:buFont typeface="Arial" panose="020B0604020202020204" pitchFamily="34" charset="0"/>
              <a:buNone/>
            </a:pPr>
            <a:r>
              <a:rPr lang="en-US" altLang="ja-JP" kern="0" dirty="0">
                <a:ea typeface="ＭＳ Ｐゴシック" pitchFamily="50" charset="-128"/>
              </a:rPr>
              <a:t>20pt of minimum font size</a:t>
            </a:r>
          </a:p>
          <a:p>
            <a:pPr marL="457200" lvl="1" indent="885825">
              <a:buClr>
                <a:srgbClr val="0000CC"/>
              </a:buClr>
              <a:buFont typeface="Arial" panose="020B0604020202020204" pitchFamily="34" charset="0"/>
              <a:buNone/>
            </a:pPr>
            <a:r>
              <a:rPr lang="en-US" altLang="ja-JP" kern="0" dirty="0">
                <a:ea typeface="ＭＳ Ｐゴシック" pitchFamily="50" charset="-128"/>
              </a:rPr>
              <a:t>Slide background be simple</a:t>
            </a:r>
          </a:p>
          <a:p>
            <a:pPr marL="457200" lvl="1" indent="885825">
              <a:buClr>
                <a:srgbClr val="0000CC"/>
              </a:buClr>
              <a:buFont typeface="Arial" panose="020B0604020202020204" pitchFamily="34" charset="0"/>
              <a:buNone/>
            </a:pPr>
            <a:r>
              <a:rPr lang="en-US" altLang="ja-JP" kern="0" dirty="0">
                <a:ea typeface="ＭＳ Ｐゴシック" pitchFamily="50" charset="-128"/>
              </a:rPr>
              <a:t>Make the background of the graph white or light color</a:t>
            </a:r>
          </a:p>
          <a:p>
            <a:pPr marL="0" indent="0">
              <a:buFont typeface="Arial" panose="020B0604020202020204" pitchFamily="34" charset="0"/>
              <a:buNone/>
            </a:pPr>
            <a:endParaRPr lang="ja-JP" altLang="en-US" sz="3600" dirty="0"/>
          </a:p>
        </p:txBody>
      </p:sp>
    </p:spTree>
    <p:extLst>
      <p:ext uri="{BB962C8B-B14F-4D97-AF65-F5344CB8AC3E}">
        <p14:creationId xmlns:p14="http://schemas.microsoft.com/office/powerpoint/2010/main" val="7695303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78BFA7DA-3882-480F-A538-E6F3F7B30AC7}"/>
              </a:ext>
            </a:extLst>
          </p:cNvPr>
          <p:cNvSpPr>
            <a:spLocks noGrp="1"/>
          </p:cNvSpPr>
          <p:nvPr>
            <p:ph type="ftr" sz="quarter" idx="3"/>
          </p:nvPr>
        </p:nvSpPr>
        <p:spPr/>
        <p:txBody>
          <a:bodyPr/>
          <a:lstStyle/>
          <a:p>
            <a:pPr>
              <a:defRPr/>
            </a:pPr>
            <a:r>
              <a:rPr lang="en-US" altLang="ja-JP"/>
              <a:t>Page </a:t>
            </a:r>
            <a:fld id="{D4856AE4-FE56-43D5-AB21-ECFEB2AE3CD0}" type="slidenum">
              <a:rPr lang="en-US" altLang="ja-JP" smtClean="0"/>
              <a:pPr>
                <a:defRPr/>
              </a:pPr>
              <a:t>3</a:t>
            </a:fld>
            <a:r>
              <a:rPr lang="en-US" altLang="ja-JP"/>
              <a:t> of all page number</a:t>
            </a:r>
            <a:endParaRPr lang="ja-JP" altLang="en-US"/>
          </a:p>
        </p:txBody>
      </p:sp>
      <p:sp>
        <p:nvSpPr>
          <p:cNvPr id="5" name="Title 1">
            <a:extLst>
              <a:ext uri="{FF2B5EF4-FFF2-40B4-BE49-F238E27FC236}">
                <a16:creationId xmlns:a16="http://schemas.microsoft.com/office/drawing/2014/main" id="{31E001FD-972B-4A9E-A44B-9B43305D2096}"/>
              </a:ext>
            </a:extLst>
          </p:cNvPr>
          <p:cNvSpPr>
            <a:spLocks noGrp="1"/>
          </p:cNvSpPr>
          <p:nvPr>
            <p:ph type="title"/>
          </p:nvPr>
        </p:nvSpPr>
        <p:spPr>
          <a:xfrm>
            <a:off x="822960" y="365760"/>
            <a:ext cx="10892481" cy="819696"/>
          </a:xfrm>
        </p:spPr>
        <p:txBody>
          <a:bodyPr>
            <a:normAutofit/>
          </a:bodyPr>
          <a:lstStyle/>
          <a:p>
            <a:r>
              <a:rPr lang="en-US" altLang="ja-JP" dirty="0">
                <a:ea typeface="ＭＳ Ｐゴシック" pitchFamily="50" charset="-128"/>
              </a:rPr>
              <a:t>Submission</a:t>
            </a:r>
            <a:r>
              <a:rPr lang="ja-JP" altLang="en-US" dirty="0">
                <a:ea typeface="ＭＳ Ｐゴシック" pitchFamily="50" charset="-128"/>
              </a:rPr>
              <a:t> </a:t>
            </a:r>
            <a:r>
              <a:rPr lang="en-US" altLang="ja-JP" dirty="0">
                <a:ea typeface="ＭＳ Ｐゴシック" pitchFamily="50" charset="-128"/>
              </a:rPr>
              <a:t>of the presentation material</a:t>
            </a:r>
            <a:endParaRPr kumimoji="1" lang="ja-JP" altLang="en-US" dirty="0"/>
          </a:p>
        </p:txBody>
      </p:sp>
      <p:sp>
        <p:nvSpPr>
          <p:cNvPr id="6" name="Content Placeholder 2">
            <a:extLst>
              <a:ext uri="{FF2B5EF4-FFF2-40B4-BE49-F238E27FC236}">
                <a16:creationId xmlns:a16="http://schemas.microsoft.com/office/drawing/2014/main" id="{371F3F3F-865F-4DF4-8F15-8245C1D8D618}"/>
              </a:ext>
            </a:extLst>
          </p:cNvPr>
          <p:cNvSpPr>
            <a:spLocks noGrp="1"/>
          </p:cNvSpPr>
          <p:nvPr>
            <p:ph idx="1"/>
          </p:nvPr>
        </p:nvSpPr>
        <p:spPr>
          <a:xfrm>
            <a:off x="822960" y="1280160"/>
            <a:ext cx="10515600" cy="4330229"/>
          </a:xfrm>
        </p:spPr>
        <p:txBody>
          <a:bodyPr>
            <a:normAutofit/>
          </a:bodyPr>
          <a:lstStyle/>
          <a:p>
            <a:r>
              <a:rPr lang="en-US" altLang="ja-JP" sz="2400" kern="0" dirty="0">
                <a:ea typeface="ＭＳ Ｐゴシック" pitchFamily="50" charset="-128"/>
              </a:rPr>
              <a:t>Upload your presentation material through the  “Paper Entry System”.</a:t>
            </a:r>
          </a:p>
          <a:p>
            <a:r>
              <a:rPr lang="en-US" altLang="ja-JP" sz="2400" kern="0" dirty="0">
                <a:ea typeface="ＭＳ Ｐゴシック" pitchFamily="50" charset="-128"/>
              </a:rPr>
              <a:t>The upload system accepts only </a:t>
            </a:r>
            <a:r>
              <a:rPr lang="en-US" altLang="ja-JP" sz="2400" kern="0" dirty="0">
                <a:solidFill>
                  <a:srgbClr val="FF0000"/>
                </a:solidFill>
                <a:ea typeface="ＭＳ Ｐゴシック" pitchFamily="50" charset="-128"/>
              </a:rPr>
              <a:t>PDF, PPT, PPTX</a:t>
            </a:r>
            <a:r>
              <a:rPr lang="en-US" altLang="ja-JP" sz="2400" kern="0" dirty="0">
                <a:ea typeface="ＭＳ Ｐゴシック" pitchFamily="50" charset="-128"/>
              </a:rPr>
              <a:t> files. Maximum file size is 20 MB.</a:t>
            </a:r>
          </a:p>
          <a:p>
            <a:r>
              <a:rPr lang="en-US" altLang="ja-JP" sz="2400" kern="0" dirty="0">
                <a:ea typeface="ＭＳ Ｐゴシック" pitchFamily="50" charset="-128"/>
              </a:rPr>
              <a:t>Due date : End of September 2026</a:t>
            </a:r>
          </a:p>
          <a:p>
            <a:r>
              <a:rPr lang="en-US" altLang="ja-JP" sz="2400" kern="0" dirty="0">
                <a:ea typeface="ＭＳ Ｐゴシック" pitchFamily="50" charset="-128"/>
              </a:rPr>
              <a:t>Please name the file of the final Manuscript with the NPT paper number as follows.</a:t>
            </a:r>
            <a:r>
              <a:rPr lang="ja-JP" altLang="en-US" sz="2400" kern="0" dirty="0">
                <a:ea typeface="ＭＳ Ｐゴシック" pitchFamily="50" charset="-128"/>
              </a:rPr>
              <a:t>　　→　</a:t>
            </a:r>
            <a:r>
              <a:rPr lang="en-US" altLang="ja-JP" sz="2400" kern="0" dirty="0">
                <a:ea typeface="ＭＳ Ｐゴシック" pitchFamily="50" charset="-128"/>
              </a:rPr>
              <a:t>NPT2026-001.pdf</a:t>
            </a:r>
          </a:p>
          <a:p>
            <a:endParaRPr lang="en-US" altLang="ja-JP" sz="2400" kern="0" dirty="0">
              <a:ea typeface="ＭＳ Ｐゴシック" pitchFamily="50" charset="-128"/>
            </a:endParaRPr>
          </a:p>
          <a:p>
            <a:endParaRPr kumimoji="1" lang="ja-JP" altLang="en-US" sz="2400" dirty="0"/>
          </a:p>
        </p:txBody>
      </p:sp>
    </p:spTree>
    <p:extLst>
      <p:ext uri="{BB962C8B-B14F-4D97-AF65-F5344CB8AC3E}">
        <p14:creationId xmlns:p14="http://schemas.microsoft.com/office/powerpoint/2010/main" val="95471465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698A73-2DE4-4B6D-9AF2-501C5BB11904}"/>
              </a:ext>
            </a:extLst>
          </p:cNvPr>
          <p:cNvSpPr>
            <a:spLocks noGrp="1"/>
          </p:cNvSpPr>
          <p:nvPr>
            <p:ph type="title"/>
          </p:nvPr>
        </p:nvSpPr>
        <p:spPr>
          <a:xfrm>
            <a:off x="822960" y="365760"/>
            <a:ext cx="10515600" cy="887026"/>
          </a:xfrm>
        </p:spPr>
        <p:txBody>
          <a:bodyPr/>
          <a:lstStyle/>
          <a:p>
            <a:r>
              <a:rPr kumimoji="1" lang="en-US" altLang="ja-JP" dirty="0"/>
              <a:t>Presentation Instruction</a:t>
            </a:r>
            <a:endParaRPr kumimoji="1" lang="ja-JP" altLang="en-US" dirty="0"/>
          </a:p>
        </p:txBody>
      </p:sp>
      <p:sp>
        <p:nvSpPr>
          <p:cNvPr id="3" name="Content Placeholder 2">
            <a:extLst>
              <a:ext uri="{FF2B5EF4-FFF2-40B4-BE49-F238E27FC236}">
                <a16:creationId xmlns:a16="http://schemas.microsoft.com/office/drawing/2014/main" id="{081C5382-1C1E-43A5-80A6-E4775B28492E}"/>
              </a:ext>
            </a:extLst>
          </p:cNvPr>
          <p:cNvSpPr>
            <a:spLocks noGrp="1"/>
          </p:cNvSpPr>
          <p:nvPr>
            <p:ph idx="1"/>
          </p:nvPr>
        </p:nvSpPr>
        <p:spPr>
          <a:xfrm>
            <a:off x="822960" y="1280160"/>
            <a:ext cx="11016049" cy="4685914"/>
          </a:xfrm>
        </p:spPr>
        <p:txBody>
          <a:bodyPr>
            <a:normAutofit fontScale="92500"/>
          </a:bodyPr>
          <a:lstStyle/>
          <a:p>
            <a:r>
              <a:rPr kumimoji="1" lang="en-US" altLang="ja-JP" sz="2400" dirty="0"/>
              <a:t>Each session will have two to four paper presentations.</a:t>
            </a:r>
          </a:p>
          <a:p>
            <a:r>
              <a:rPr kumimoji="1" lang="en-US" altLang="ja-JP" sz="2400" dirty="0"/>
              <a:t>Presentations will be 20 minutes and 10 minutes for Questions and Answers.</a:t>
            </a:r>
          </a:p>
          <a:p>
            <a:r>
              <a:rPr kumimoji="1" lang="en-US" altLang="ja-JP" sz="2400" dirty="0"/>
              <a:t>Please confirm the session timetable for the time and room you are assigned.</a:t>
            </a:r>
          </a:p>
          <a:p>
            <a:r>
              <a:rPr kumimoji="1" lang="en-US" altLang="ja-JP" sz="2400" dirty="0"/>
              <a:t>Please come to your technical session room 30 minutes before the starting time.</a:t>
            </a:r>
          </a:p>
          <a:p>
            <a:r>
              <a:rPr kumimoji="1" lang="en-US" altLang="ja-JP" sz="2400" dirty="0"/>
              <a:t>All presenters need to confirm if their PCs can be connected with the projector properly.</a:t>
            </a:r>
          </a:p>
          <a:p>
            <a:r>
              <a:rPr kumimoji="1" lang="en-US" altLang="ja-JP" sz="2400" dirty="0"/>
              <a:t>If any trouble forced a presenter to use only his or her USB drive, please contact the staff in your room to bring a spare PC for the presenter.</a:t>
            </a:r>
          </a:p>
          <a:p>
            <a:r>
              <a:rPr kumimoji="1" lang="en-US" altLang="ja-JP" sz="2400" dirty="0"/>
              <a:t>Presenters should stay in the session room after their presentation until the end of the group session.</a:t>
            </a:r>
          </a:p>
          <a:p>
            <a:r>
              <a:rPr kumimoji="1" lang="en-US" altLang="ja-JP" sz="2400" dirty="0"/>
              <a:t>Please display page numbers showing the total number of pages used in your presentation and indicate the current page number (e.g., Page 3 of 10).</a:t>
            </a:r>
          </a:p>
          <a:p>
            <a:endParaRPr kumimoji="1" lang="ja-JP" altLang="en-US" sz="2400" dirty="0"/>
          </a:p>
        </p:txBody>
      </p:sp>
      <p:sp>
        <p:nvSpPr>
          <p:cNvPr id="4" name="Footer Placeholder 3">
            <a:extLst>
              <a:ext uri="{FF2B5EF4-FFF2-40B4-BE49-F238E27FC236}">
                <a16:creationId xmlns:a16="http://schemas.microsoft.com/office/drawing/2014/main" id="{0704591B-CF22-4EB2-9E91-7AC65E66454D}"/>
              </a:ext>
            </a:extLst>
          </p:cNvPr>
          <p:cNvSpPr>
            <a:spLocks noGrp="1"/>
          </p:cNvSpPr>
          <p:nvPr>
            <p:ph type="ftr" sz="quarter" idx="3"/>
          </p:nvPr>
        </p:nvSpPr>
        <p:spPr/>
        <p:txBody>
          <a:bodyPr/>
          <a:lstStyle/>
          <a:p>
            <a:pPr>
              <a:defRPr/>
            </a:pPr>
            <a:r>
              <a:rPr lang="en-US" altLang="ja-JP"/>
              <a:t>Page </a:t>
            </a:r>
            <a:fld id="{D4856AE4-FE56-43D5-AB21-ECFEB2AE3CD0}" type="slidenum">
              <a:rPr lang="en-US" altLang="ja-JP" smtClean="0"/>
              <a:pPr>
                <a:defRPr/>
              </a:pPr>
              <a:t>4</a:t>
            </a:fld>
            <a:r>
              <a:rPr lang="en-US" altLang="ja-JP"/>
              <a:t> of all page number</a:t>
            </a:r>
            <a:endParaRPr lang="ja-JP" altLang="en-US"/>
          </a:p>
        </p:txBody>
      </p:sp>
    </p:spTree>
    <p:extLst>
      <p:ext uri="{BB962C8B-B14F-4D97-AF65-F5344CB8AC3E}">
        <p14:creationId xmlns:p14="http://schemas.microsoft.com/office/powerpoint/2010/main" val="15634190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698A73-2DE4-4B6D-9AF2-501C5BB11904}"/>
              </a:ext>
            </a:extLst>
          </p:cNvPr>
          <p:cNvSpPr>
            <a:spLocks noGrp="1"/>
          </p:cNvSpPr>
          <p:nvPr>
            <p:ph type="title"/>
          </p:nvPr>
        </p:nvSpPr>
        <p:spPr>
          <a:xfrm>
            <a:off x="822960" y="365760"/>
            <a:ext cx="10515600" cy="887026"/>
          </a:xfrm>
        </p:spPr>
        <p:txBody>
          <a:bodyPr/>
          <a:lstStyle/>
          <a:p>
            <a:r>
              <a:rPr kumimoji="1" lang="en-US" altLang="ja-JP" dirty="0"/>
              <a:t>Note</a:t>
            </a:r>
            <a:endParaRPr kumimoji="1" lang="ja-JP" altLang="en-US" dirty="0"/>
          </a:p>
        </p:txBody>
      </p:sp>
      <p:sp>
        <p:nvSpPr>
          <p:cNvPr id="3" name="Content Placeholder 2">
            <a:extLst>
              <a:ext uri="{FF2B5EF4-FFF2-40B4-BE49-F238E27FC236}">
                <a16:creationId xmlns:a16="http://schemas.microsoft.com/office/drawing/2014/main" id="{081C5382-1C1E-43A5-80A6-E4775B28492E}"/>
              </a:ext>
            </a:extLst>
          </p:cNvPr>
          <p:cNvSpPr>
            <a:spLocks noGrp="1"/>
          </p:cNvSpPr>
          <p:nvPr>
            <p:ph idx="1"/>
          </p:nvPr>
        </p:nvSpPr>
        <p:spPr>
          <a:xfrm>
            <a:off x="822960" y="1280160"/>
            <a:ext cx="11016049" cy="4685914"/>
          </a:xfrm>
        </p:spPr>
        <p:txBody>
          <a:bodyPr>
            <a:normAutofit/>
          </a:bodyPr>
          <a:lstStyle/>
          <a:p>
            <a:r>
              <a:rPr kumimoji="1" lang="en-US" altLang="ja-JP" sz="2400" dirty="0"/>
              <a:t>This session allows presenters to include advertising elements (e.g., name of the product, advantages in specs) in providing technical information. However, it is NOT permitted to provide sales information (e.g., promotion, buyer's benefits).</a:t>
            </a:r>
          </a:p>
          <a:p>
            <a:r>
              <a:rPr kumimoji="1" lang="en-US" altLang="ja-JP" sz="2400" dirty="0"/>
              <a:t>NPTS summary </a:t>
            </a:r>
            <a:r>
              <a:rPr lang="en-US" altLang="ja-JP" sz="2400" dirty="0"/>
              <a:t>p</a:t>
            </a:r>
            <a:r>
              <a:rPr kumimoji="1" lang="en-US" altLang="ja-JP" sz="2400" dirty="0"/>
              <a:t>apers with only promotional content cannot be accepted as this session is aimed at sharing technology information.</a:t>
            </a:r>
          </a:p>
          <a:p>
            <a:r>
              <a:rPr kumimoji="1" lang="en-US" altLang="ja-JP" sz="2400" dirty="0"/>
              <a:t>NPTS summary papers do not necessarily follow the general rules for writing technical papers but must use the specified paper template.</a:t>
            </a:r>
            <a:r>
              <a:rPr kumimoji="1" lang="ja-JP" altLang="en-US" sz="2400" dirty="0"/>
              <a:t>　</a:t>
            </a:r>
            <a:endParaRPr kumimoji="1" lang="en-US" altLang="ja-JP" sz="2400" dirty="0"/>
          </a:p>
          <a:p>
            <a:r>
              <a:rPr kumimoji="1" lang="en-US" altLang="ja-JP" sz="2400" dirty="0"/>
              <a:t>Copyrights of NPTS</a:t>
            </a:r>
            <a:r>
              <a:rPr lang="ja-JP" altLang="en-US" sz="2400" dirty="0"/>
              <a:t> </a:t>
            </a:r>
            <a:r>
              <a:rPr lang="en-US" altLang="ja-JP" sz="2400" dirty="0"/>
              <a:t>summary</a:t>
            </a:r>
            <a:r>
              <a:rPr lang="ja-JP" altLang="en-US" sz="2400" dirty="0"/>
              <a:t> </a:t>
            </a:r>
            <a:r>
              <a:rPr kumimoji="1" lang="en-US" altLang="ja-JP" sz="2400" dirty="0"/>
              <a:t>papers and presentation materials will be owned by the author.</a:t>
            </a:r>
          </a:p>
          <a:p>
            <a:r>
              <a:rPr kumimoji="1" lang="en-US" altLang="ja-JP" sz="2400" dirty="0"/>
              <a:t>Authors shall have the responsibility to follow the existing copyrights.</a:t>
            </a:r>
          </a:p>
        </p:txBody>
      </p:sp>
      <p:sp>
        <p:nvSpPr>
          <p:cNvPr id="4" name="Footer Placeholder 3">
            <a:extLst>
              <a:ext uri="{FF2B5EF4-FFF2-40B4-BE49-F238E27FC236}">
                <a16:creationId xmlns:a16="http://schemas.microsoft.com/office/drawing/2014/main" id="{0704591B-CF22-4EB2-9E91-7AC65E66454D}"/>
              </a:ext>
            </a:extLst>
          </p:cNvPr>
          <p:cNvSpPr>
            <a:spLocks noGrp="1"/>
          </p:cNvSpPr>
          <p:nvPr>
            <p:ph type="ftr" sz="quarter" idx="3"/>
          </p:nvPr>
        </p:nvSpPr>
        <p:spPr/>
        <p:txBody>
          <a:bodyPr/>
          <a:lstStyle/>
          <a:p>
            <a:pPr>
              <a:defRPr/>
            </a:pPr>
            <a:r>
              <a:rPr lang="en-US" altLang="ja-JP"/>
              <a:t>Page </a:t>
            </a:r>
            <a:fld id="{D4856AE4-FE56-43D5-AB21-ECFEB2AE3CD0}" type="slidenum">
              <a:rPr lang="en-US" altLang="ja-JP" smtClean="0"/>
              <a:pPr>
                <a:defRPr/>
              </a:pPr>
              <a:t>5</a:t>
            </a:fld>
            <a:r>
              <a:rPr lang="en-US" altLang="ja-JP"/>
              <a:t> of all page number</a:t>
            </a:r>
            <a:endParaRPr lang="ja-JP" altLang="en-US"/>
          </a:p>
        </p:txBody>
      </p:sp>
    </p:spTree>
    <p:extLst>
      <p:ext uri="{BB962C8B-B14F-4D97-AF65-F5344CB8AC3E}">
        <p14:creationId xmlns:p14="http://schemas.microsoft.com/office/powerpoint/2010/main" val="42509854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TotalTime>
  <Words>415</Words>
  <Application>Microsoft Office PowerPoint</Application>
  <PresentationFormat>ワイド画面</PresentationFormat>
  <Paragraphs>43</Paragraphs>
  <Slides>5</Slides>
  <Notes>0</Notes>
  <HiddenSlides>0</HiddenSlides>
  <MMClips>0</MMClips>
  <ScaleCrop>false</ScaleCrop>
  <HeadingPairs>
    <vt:vector size="6" baseType="variant">
      <vt:variant>
        <vt:lpstr>使用されているフォント</vt:lpstr>
      </vt:variant>
      <vt:variant>
        <vt:i4>3</vt:i4>
      </vt:variant>
      <vt:variant>
        <vt:lpstr>テーマ</vt:lpstr>
      </vt:variant>
      <vt:variant>
        <vt:i4>1</vt:i4>
      </vt:variant>
      <vt:variant>
        <vt:lpstr>スライド タイトル</vt:lpstr>
      </vt:variant>
      <vt:variant>
        <vt:i4>5</vt:i4>
      </vt:variant>
    </vt:vector>
  </HeadingPairs>
  <TitlesOfParts>
    <vt:vector size="9" baseType="lpstr">
      <vt:lpstr>游ゴシック</vt:lpstr>
      <vt:lpstr>Arial</vt:lpstr>
      <vt:lpstr>Segoe UI</vt:lpstr>
      <vt:lpstr>Office Theme</vt:lpstr>
      <vt:lpstr>Title</vt:lpstr>
      <vt:lpstr>PowerPoint プレゼンテーション</vt:lpstr>
      <vt:lpstr>Submission of the presentation material</vt:lpstr>
      <vt:lpstr>Presentation Instruction</vt:lpstr>
      <vt:lpstr>Note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Namekawa Keisuke (滑川 恵介、ニヨ)</dc:creator>
  <cp:lastModifiedBy>Namekawa Keisuke (滑川 恵介、ニホ)</cp:lastModifiedBy>
  <cp:revision>5</cp:revision>
  <dcterms:created xsi:type="dcterms:W3CDTF">2023-11-30T07:58:23Z</dcterms:created>
  <dcterms:modified xsi:type="dcterms:W3CDTF">2026-02-09T05:36:55Z</dcterms:modified>
</cp:coreProperties>
</file>