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261" r:id="rId2"/>
    <p:sldId id="316" r:id="rId3"/>
    <p:sldId id="318" r:id="rId4"/>
    <p:sldId id="317" r:id="rId5"/>
  </p:sldIdLst>
  <p:sldSz cx="9144000" cy="5143500" type="screen16x9"/>
  <p:notesSz cx="6807200" cy="99393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作成者" initials="A" lastIdx="5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EA157A"/>
    <a:srgbClr val="007EEA"/>
    <a:srgbClr val="FFFFFF"/>
    <a:srgbClr val="5F5F5F"/>
    <a:srgbClr val="6666FF"/>
    <a:srgbClr val="0000CC"/>
    <a:srgbClr val="255A65"/>
    <a:srgbClr val="ABCFFF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750C58-6C26-4F03-ACD7-7549C2852F5C}" v="11" dt="2022-07-04T05:08:34.606"/>
  </p1510:revLst>
</p1510:revInfo>
</file>

<file path=ppt/tableStyles.xml><?xml version="1.0" encoding="utf-8"?>
<a:tblStyleLst xmlns:a="http://schemas.openxmlformats.org/drawingml/2006/main" def="{5C22544A-7EE6-4342-B048-85BDC9FD1C3A}">
  <a:tblStyle styleId="{5202B0CA-FC54-4496-8BCA-5EF66A818D29}" styleName="スタイル (濃色)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08" autoAdjust="0"/>
    <p:restoredTop sz="60986" autoAdjust="0"/>
  </p:normalViewPr>
  <p:slideViewPr>
    <p:cSldViewPr>
      <p:cViewPr varScale="1">
        <p:scale>
          <a:sx n="115" d="100"/>
          <a:sy n="115" d="100"/>
        </p:scale>
        <p:origin x="114" y="270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25" d="100"/>
        <a:sy n="125" d="100"/>
      </p:scale>
      <p:origin x="0" y="-3570"/>
    </p:cViewPr>
  </p:sorterViewPr>
  <p:notesViewPr>
    <p:cSldViewPr>
      <p:cViewPr varScale="1">
        <p:scale>
          <a:sx n="77" d="100"/>
          <a:sy n="77" d="100"/>
        </p:scale>
        <p:origin x="2922" y="108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5130" y="0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634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5130" y="9440634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C020A2B-BE83-461B-9D53-A3C012B99CB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020832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195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130" y="0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172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" y="746125"/>
            <a:ext cx="662305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409" y="4721187"/>
            <a:ext cx="5446383" cy="4472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/>
              <a:t>Click to 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</a:p>
        </p:txBody>
      </p:sp>
      <p:sp>
        <p:nvSpPr>
          <p:cNvPr id="8198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634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199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130" y="9440634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7208B5D-FAAD-41E2-98AF-B4E581F47F1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205101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B5267AF-47D3-4AD2-BCEB-D77D50756599}" type="slidenum">
              <a:rPr lang="ja-JP" altLang="en-US" sz="1200" smtClean="0"/>
              <a:pPr/>
              <a:t>1</a:t>
            </a:fld>
            <a:endParaRPr lang="ja-JP" altLang="en-US" sz="12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6125"/>
            <a:ext cx="6623050" cy="3725863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/>
              <a:t>Thank you very much.</a:t>
            </a:r>
          </a:p>
          <a:p>
            <a:endParaRPr lang="en-US" altLang="ja-JP" dirty="0"/>
          </a:p>
          <a:p>
            <a:r>
              <a:rPr lang="en-us" dirty="0"/>
              <a:t>Good morning, everyone.</a:t>
            </a:r>
          </a:p>
          <a:p>
            <a:r>
              <a:rPr lang="en-us" dirty="0"/>
              <a:t>Thank you for your time today.</a:t>
            </a:r>
          </a:p>
          <a:p>
            <a:r>
              <a:rPr lang="en-us" dirty="0"/>
              <a:t>I’m Takayuki Aoki from Honda R&amp;D.</a:t>
            </a:r>
          </a:p>
          <a:p>
            <a:r>
              <a:rPr lang="en-us" dirty="0"/>
              <a:t>Today,</a:t>
            </a:r>
            <a:r>
              <a:rPr lang="en-us" baseline="0" dirty="0"/>
              <a:t> I’d like to talk about our research,</a:t>
            </a:r>
          </a:p>
          <a:p>
            <a:r>
              <a:rPr lang="en-us" dirty="0"/>
              <a:t>which is a study on the decision process </a:t>
            </a:r>
          </a:p>
          <a:p>
            <a:r>
              <a:rPr lang="en-us" dirty="0"/>
              <a:t>for</a:t>
            </a:r>
            <a:r>
              <a:rPr lang="en-us" baseline="0" dirty="0"/>
              <a:t> </a:t>
            </a:r>
            <a:r>
              <a:rPr lang="en-us" dirty="0"/>
              <a:t>basic specifications </a:t>
            </a:r>
          </a:p>
          <a:p>
            <a:r>
              <a:rPr lang="en-us" dirty="0"/>
              <a:t>in</a:t>
            </a:r>
            <a:r>
              <a:rPr lang="ja-JP" altLang="en-US" baseline="0" dirty="0"/>
              <a:t> </a:t>
            </a:r>
            <a:r>
              <a:rPr lang="en-us" dirty="0"/>
              <a:t>general purpose engine development.</a:t>
            </a:r>
          </a:p>
          <a:p>
            <a:endParaRPr lang="en-US" altLang="ja-JP" baseline="0" dirty="0"/>
          </a:p>
          <a:p>
            <a:endParaRPr lang="en-US" altLang="ja-JP" baseline="0" dirty="0"/>
          </a:p>
        </p:txBody>
      </p:sp>
    </p:spTree>
    <p:extLst>
      <p:ext uri="{BB962C8B-B14F-4D97-AF65-F5344CB8AC3E}">
        <p14:creationId xmlns:p14="http://schemas.microsoft.com/office/powerpoint/2010/main" val="3632054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dirty="0"/>
              <a:t>Here is the outline of what I’d like to cover today.</a:t>
            </a:r>
          </a:p>
          <a:p>
            <a:r>
              <a:rPr kumimoji="1" lang="en-us" dirty="0"/>
              <a:t>I’ll start with an introduction of our work.</a:t>
            </a:r>
          </a:p>
          <a:p>
            <a:r>
              <a:rPr kumimoji="1" lang="en-us" dirty="0"/>
              <a:t>Then, we’ll talk about the purpose and approach for our study.</a:t>
            </a:r>
          </a:p>
          <a:p>
            <a:r>
              <a:rPr kumimoji="1" lang="en-us" dirty="0"/>
              <a:t>Next, we’ll discuss the construction of our method and verification,</a:t>
            </a:r>
          </a:p>
          <a:p>
            <a:r>
              <a:rPr kumimoji="1" lang="en-us" dirty="0"/>
              <a:t>followed by the conclusion we found.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208B5D-FAAD-41E2-98AF-B4E581F47F12}" type="slidenum">
              <a:rPr lang="ja-JP" altLang="en-US" smtClean="0"/>
              <a:pPr>
                <a:defRPr/>
              </a:pPr>
              <a:t>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12552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dirty="0"/>
              <a:t>Here is the outline of what I’d like to cover today.</a:t>
            </a:r>
          </a:p>
          <a:p>
            <a:r>
              <a:rPr kumimoji="1" lang="en-us" dirty="0"/>
              <a:t>I’ll start with an introduction of our work.</a:t>
            </a:r>
          </a:p>
          <a:p>
            <a:r>
              <a:rPr kumimoji="1" lang="en-us" dirty="0"/>
              <a:t>Then, we’ll talk about the purpose and approach for our study.</a:t>
            </a:r>
          </a:p>
          <a:p>
            <a:r>
              <a:rPr kumimoji="1" lang="en-us" dirty="0"/>
              <a:t>Next, we’ll discuss the construction of our method and verification,</a:t>
            </a:r>
          </a:p>
          <a:p>
            <a:r>
              <a:rPr kumimoji="1" lang="en-us" dirty="0"/>
              <a:t>followed by the conclusion we found.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208B5D-FAAD-41E2-98AF-B4E581F47F12}" type="slidenum">
              <a:rPr lang="ja-JP" altLang="en-US" smtClean="0"/>
              <a:pPr>
                <a:defRPr/>
              </a:pPr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229691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dirty="0"/>
              <a:t>Here is the outline of what I’d like to cover today.</a:t>
            </a:r>
          </a:p>
          <a:p>
            <a:r>
              <a:rPr kumimoji="1" lang="en-us" dirty="0"/>
              <a:t>I’ll start with an introduction of our work.</a:t>
            </a:r>
          </a:p>
          <a:p>
            <a:r>
              <a:rPr kumimoji="1" lang="en-us" dirty="0"/>
              <a:t>Then, we’ll talk about the purpose and approach for our study.</a:t>
            </a:r>
          </a:p>
          <a:p>
            <a:r>
              <a:rPr kumimoji="1" lang="en-us" dirty="0"/>
              <a:t>Next, we’ll discuss the construction of our method and verification,</a:t>
            </a:r>
          </a:p>
          <a:p>
            <a:r>
              <a:rPr kumimoji="1" lang="en-us" dirty="0"/>
              <a:t>followed by the conclusion we found.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208B5D-FAAD-41E2-98AF-B4E581F47F12}" type="slidenum">
              <a:rPr lang="ja-JP" altLang="en-US" smtClean="0"/>
              <a:pPr>
                <a:defRPr/>
              </a:pPr>
              <a:t>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2059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1027"/>
          <p:cNvSpPr>
            <a:spLocks noGrp="1" noChangeArrowheads="1"/>
          </p:cNvSpPr>
          <p:nvPr>
            <p:ph type="ctrTitle"/>
          </p:nvPr>
        </p:nvSpPr>
        <p:spPr>
          <a:xfrm>
            <a:off x="609600" y="1028700"/>
            <a:ext cx="7772400" cy="685800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altLang="ja-JP"/>
          </a:p>
        </p:txBody>
      </p:sp>
      <p:sp>
        <p:nvSpPr>
          <p:cNvPr id="5124" name="Rectangle 102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14550"/>
            <a:ext cx="6400800" cy="1600200"/>
          </a:xfrm>
        </p:spPr>
        <p:txBody>
          <a:bodyPr/>
          <a:lstStyle>
            <a:lvl1pPr marL="0" indent="0" algn="ctr">
              <a:defRPr>
                <a:solidFill>
                  <a:schemeClr val="bg1"/>
                </a:solidFill>
              </a:defRPr>
            </a:lvl1pPr>
          </a:lstStyle>
          <a:p>
            <a:r>
              <a:rPr lang="ja-JP" altLang="en-US"/>
              <a:t>マスター サブタイトルの書式設定</a:t>
            </a:r>
            <a:endParaRPr lang="en-US" altLang="ja-JP" dirty="0"/>
          </a:p>
        </p:txBody>
      </p:sp>
      <p:sp>
        <p:nvSpPr>
          <p:cNvPr id="11" name="Rectangle 1030"/>
          <p:cNvSpPr>
            <a:spLocks noGrp="1" noChangeArrowheads="1"/>
          </p:cNvSpPr>
          <p:nvPr>
            <p:ph type="ftr" sz="quarter" idx="10"/>
          </p:nvPr>
        </p:nvSpPr>
        <p:spPr>
          <a:xfrm>
            <a:off x="7884368" y="0"/>
            <a:ext cx="1259632" cy="508397"/>
          </a:xfrm>
          <a:ln>
            <a:noFill/>
          </a:ln>
        </p:spPr>
        <p:txBody>
          <a:bodyPr/>
          <a:lstStyle>
            <a:lvl1pPr>
              <a:defRPr sz="2400" b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ja-JP" dirty="0"/>
              <a:t>Logo</a:t>
            </a:r>
            <a:endParaRPr lang="ja-JP" altLang="en-US" dirty="0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091499BA-B57E-4AAD-8CBE-08B2E43D08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28800" y="4747500"/>
            <a:ext cx="888983" cy="39600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4C200F92-6897-49FF-9120-BA3A0508B13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60848" y="4747500"/>
            <a:ext cx="872667" cy="39600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22992DB7-804C-4060-B2C7-83B55471650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52400" y="4747500"/>
            <a:ext cx="613162" cy="3960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AC81B03-B13E-4069-A3C0-B7C7528F9DCD}"/>
              </a:ext>
            </a:extLst>
          </p:cNvPr>
          <p:cNvSpPr txBox="1"/>
          <p:nvPr userDrawn="1"/>
        </p:nvSpPr>
        <p:spPr>
          <a:xfrm>
            <a:off x="-6531" y="544"/>
            <a:ext cx="4022255" cy="389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ja-JP" sz="18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New Product Technology Session</a:t>
            </a:r>
            <a:endParaRPr kumimoji="1" lang="ja-JP" altLang="en-US" sz="18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5258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Page </a:t>
            </a:r>
            <a:fld id="{61BE8A0F-ED49-4564-BBE8-4B355521F9F0}" type="slidenum">
              <a:rPr lang="en-US" altLang="ja-JP"/>
              <a:pPr>
                <a:defRPr/>
              </a:pPr>
              <a:t>‹#›</a:t>
            </a:fld>
            <a:r>
              <a:rPr lang="en-US" altLang="ja-JP" dirty="0"/>
              <a:t> of allpage number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1037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915150" y="171450"/>
            <a:ext cx="2228850" cy="4114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28600" y="171450"/>
            <a:ext cx="6534150" cy="4114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Page </a:t>
            </a:r>
            <a:fld id="{D9D211E5-88ED-4021-ABC1-D68EF9B2BF24}" type="slidenum">
              <a:rPr lang="en-US" altLang="ja-JP"/>
              <a:pPr>
                <a:defRPr/>
              </a:pPr>
              <a:t>‹#›</a:t>
            </a:fld>
            <a:r>
              <a:rPr lang="en-US" altLang="ja-JP" dirty="0"/>
              <a:t> of allpage number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51093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Page </a:t>
            </a:r>
            <a:fld id="{CA8D36FD-3D0F-4A9F-9D13-8D07F7DE734D}" type="slidenum">
              <a:rPr lang="en-US" altLang="ja-JP"/>
              <a:pPr>
                <a:defRPr/>
              </a:pPr>
              <a:t>‹#›</a:t>
            </a:fld>
            <a:r>
              <a:rPr lang="en-US" altLang="ja-JP" dirty="0"/>
              <a:t> of allpage number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8089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Page </a:t>
            </a:r>
            <a:fld id="{1876EACD-D9FE-486E-A995-7C3AB9B76319}" type="slidenum">
              <a:rPr lang="en-US" altLang="ja-JP"/>
              <a:pPr>
                <a:defRPr/>
              </a:pPr>
              <a:t>‹#›</a:t>
            </a:fld>
            <a:r>
              <a:rPr lang="en-US" altLang="ja-JP" dirty="0"/>
              <a:t> of allpage number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10014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28600" y="800100"/>
            <a:ext cx="4381500" cy="3486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62500" y="800100"/>
            <a:ext cx="4381500" cy="3486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Page </a:t>
            </a:r>
            <a:fld id="{2428E7A9-1CF3-4327-A7C4-703579434928}" type="slidenum">
              <a:rPr lang="en-US" altLang="ja-JP"/>
              <a:pPr>
                <a:defRPr/>
              </a:pPr>
              <a:t>‹#›</a:t>
            </a:fld>
            <a:r>
              <a:rPr lang="en-US" altLang="ja-JP" dirty="0"/>
              <a:t> of allpage number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3719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Page </a:t>
            </a:r>
            <a:fld id="{D0C07B8D-B8E2-4602-B97F-6C7F1EA73483}" type="slidenum">
              <a:rPr lang="en-US" altLang="ja-JP"/>
              <a:pPr>
                <a:defRPr/>
              </a:pPr>
              <a:t>‹#›</a:t>
            </a:fld>
            <a:r>
              <a:rPr lang="en-US" altLang="ja-JP" dirty="0"/>
              <a:t> of allpage number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30083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Page </a:t>
            </a:r>
            <a:fld id="{0172C7FF-7CE0-42B2-9C2C-C60A3C66EF94}" type="slidenum">
              <a:rPr lang="en-US" altLang="ja-JP"/>
              <a:pPr>
                <a:defRPr/>
              </a:pPr>
              <a:t>‹#›</a:t>
            </a:fld>
            <a:r>
              <a:rPr lang="en-US" altLang="ja-JP" dirty="0"/>
              <a:t> of allpage number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0995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Page </a:t>
            </a:r>
            <a:fld id="{1406B03E-CDBE-4449-B2C8-DB4A06DB584B}" type="slidenum">
              <a:rPr lang="en-US" altLang="ja-JP"/>
              <a:pPr>
                <a:defRPr/>
              </a:pPr>
              <a:t>‹#›</a:t>
            </a:fld>
            <a:r>
              <a:rPr lang="en-US" altLang="ja-JP" dirty="0"/>
              <a:t> of allpage number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92139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Page </a:t>
            </a:r>
            <a:fld id="{7668FA3D-454F-4C3A-8B63-199B68BF8AAA}" type="slidenum">
              <a:rPr lang="en-US" altLang="ja-JP"/>
              <a:pPr>
                <a:defRPr/>
              </a:pPr>
              <a:t>‹#›</a:t>
            </a:fld>
            <a:r>
              <a:rPr lang="en-US" altLang="ja-JP" dirty="0"/>
              <a:t> of allpage number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1846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Page </a:t>
            </a:r>
            <a:fld id="{B6A25E7C-F416-460D-BD34-10F592952125}" type="slidenum">
              <a:rPr lang="en-US" altLang="ja-JP"/>
              <a:pPr>
                <a:defRPr/>
              </a:pPr>
              <a:t>‹#›</a:t>
            </a:fld>
            <a:r>
              <a:rPr lang="en-US" altLang="ja-JP" dirty="0"/>
              <a:t> of allpage number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70109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71450"/>
            <a:ext cx="6705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 altLang="ja-JP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00100"/>
            <a:ext cx="8915400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altLang="ja-JP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52029" y="4781550"/>
            <a:ext cx="28956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600" b="1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 dirty="0"/>
              <a:t>Page </a:t>
            </a:r>
            <a:fld id="{D4856AE4-FE56-43D5-AB21-ECFEB2AE3CD0}" type="slidenum">
              <a:rPr lang="en-US" altLang="ja-JP"/>
              <a:pPr>
                <a:defRPr/>
              </a:pPr>
              <a:t>‹#›</a:t>
            </a:fld>
            <a:r>
              <a:rPr lang="en-US" altLang="ja-JP" dirty="0"/>
              <a:t> of allpage number</a:t>
            </a:r>
            <a:endParaRPr lang="ja-JP" alt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00712BC2-96F5-4D65-B6FE-3614827287F6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295400" y="4891500"/>
            <a:ext cx="565716" cy="25200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B3F34D01-C16E-413F-ACC1-BC0ABDF00108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41329" y="4891500"/>
            <a:ext cx="555335" cy="25200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46A97680-C15D-4F34-AFB2-D9EF5320C94B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52400" y="4891500"/>
            <a:ext cx="390194" cy="252000"/>
          </a:xfrm>
          <a:prstGeom prst="rect">
            <a:avLst/>
          </a:prstGeom>
        </p:spPr>
      </p:pic>
      <p:sp>
        <p:nvSpPr>
          <p:cNvPr id="11" name="Rectangle 1030">
            <a:extLst>
              <a:ext uri="{FF2B5EF4-FFF2-40B4-BE49-F238E27FC236}">
                <a16:creationId xmlns:a16="http://schemas.microsoft.com/office/drawing/2014/main" id="{F11C844D-F930-4372-8BBE-28865A7D27B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7812360" y="0"/>
            <a:ext cx="1331640" cy="508397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CCECFF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ja-JP" sz="2400" dirty="0">
                <a:solidFill>
                  <a:schemeClr val="bg2"/>
                </a:solidFill>
              </a:rPr>
              <a:t>Logo</a:t>
            </a:r>
            <a:endParaRPr lang="ja-JP" altLang="en-US" sz="2400" dirty="0">
              <a:solidFill>
                <a:schemeClr val="bg2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E6CCCBB-42BF-4184-80B0-740B21BBBE6E}"/>
              </a:ext>
            </a:extLst>
          </p:cNvPr>
          <p:cNvSpPr txBox="1"/>
          <p:nvPr userDrawn="1"/>
        </p:nvSpPr>
        <p:spPr>
          <a:xfrm>
            <a:off x="2915816" y="4820398"/>
            <a:ext cx="3175869" cy="323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ja-JP" sz="14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New Product Technology Session</a:t>
            </a:r>
            <a:endParaRPr kumimoji="1" lang="ja-JP" altLang="en-US" sz="14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Monotype Sorts" pitchFamily="2" charset="2"/>
        <a:defRPr kumimoji="1"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y"/>
        <a:defRPr kumimoji="1" sz="24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0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1800"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18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000">
          <a:solidFill>
            <a:srgbClr val="000000"/>
          </a:solidFill>
          <a:latin typeface="+mn-lt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65905" y="1593872"/>
            <a:ext cx="1212191" cy="646331"/>
          </a:xfrm>
        </p:spPr>
        <p:txBody>
          <a:bodyPr wrap="none">
            <a:spAutoFit/>
          </a:bodyPr>
          <a:lstStyle/>
          <a:p>
            <a:r>
              <a:rPr lang="en-us" dirty="0">
                <a:ea typeface="ＭＳ Ｐゴシック" pitchFamily="50" charset="-128"/>
              </a:rPr>
              <a:t>Title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596" y="3429208"/>
            <a:ext cx="7466806" cy="904863"/>
          </a:xfrm>
        </p:spPr>
        <p:txBody>
          <a:bodyPr wrap="square">
            <a:spAutoFit/>
          </a:bodyPr>
          <a:lstStyle/>
          <a:p>
            <a:r>
              <a:rPr lang="en-us" sz="2400" dirty="0">
                <a:ea typeface="ＭＳ Ｐゴシック" pitchFamily="50" charset="-128"/>
              </a:rPr>
              <a:t>Author’s Name</a:t>
            </a:r>
          </a:p>
          <a:p>
            <a:r>
              <a:rPr lang="en-US" sz="2400" dirty="0">
                <a:ea typeface="ＭＳ Ｐゴシック" pitchFamily="50" charset="-128"/>
              </a:rPr>
              <a:t>Affiliation</a:t>
            </a:r>
            <a:endParaRPr lang="en-us" sz="2400" dirty="0">
              <a:ea typeface="ＭＳ Ｐゴシック" pitchFamily="50" charset="-128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557135" y="2672465"/>
            <a:ext cx="20297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kumimoji="1" lang="en-us" dirty="0">
                <a:solidFill>
                  <a:schemeClr val="bg1"/>
                </a:solidFill>
                <a:latin typeface="Tahoma" pitchFamily="34" charset="0"/>
                <a:ea typeface="ＭＳ Ｐゴシック" pitchFamily="50" charset="-128"/>
              </a:rPr>
              <a:t>NPT2022-***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EC284EF-EB87-422C-9D74-3F2BC72BC39E}"/>
              </a:ext>
            </a:extLst>
          </p:cNvPr>
          <p:cNvSpPr/>
          <p:nvPr/>
        </p:nvSpPr>
        <p:spPr bwMode="auto">
          <a:xfrm>
            <a:off x="6553200" y="4629150"/>
            <a:ext cx="2514600" cy="457200"/>
          </a:xfrm>
          <a:prstGeom prst="rect">
            <a:avLst/>
          </a:prstGeom>
          <a:noFill/>
          <a:ln w="9525" cap="flat" cmpd="sng" algn="ctr">
            <a:solidFill>
              <a:schemeClr val="bg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400" b="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+mn-lt"/>
              </a:rPr>
              <a:t>Company Logo</a:t>
            </a:r>
            <a:endParaRPr kumimoji="0" lang="ja-JP" altLang="en-US" sz="2400" b="0" i="0" u="none" strike="noStrike" cap="none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58639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anchor="t">
            <a:noAutofit/>
          </a:bodyPr>
          <a:lstStyle/>
          <a:p>
            <a:r>
              <a:rPr kumimoji="1" lang="en-US" altLang="ja-JP" sz="3200" b="1" i="0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Time allocation for one session </a:t>
            </a:r>
            <a:endParaRPr lang="en-us" sz="3200" dirty="0"/>
          </a:p>
        </p:txBody>
      </p:sp>
      <p:sp>
        <p:nvSpPr>
          <p:cNvPr id="5" name="フッター プレースホルダー 3">
            <a:extLst>
              <a:ext uri="{FF2B5EF4-FFF2-40B4-BE49-F238E27FC236}">
                <a16:creationId xmlns:a16="http://schemas.microsoft.com/office/drawing/2014/main" id="{4053B9FF-6F38-4861-9E03-0E7DB6F6F87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009200" y="4744800"/>
            <a:ext cx="1905000" cy="398700"/>
          </a:xfrm>
        </p:spPr>
        <p:txBody>
          <a:bodyPr/>
          <a:lstStyle/>
          <a:p>
            <a:pPr algn="r">
              <a:defRPr/>
            </a:pPr>
            <a:r>
              <a:rPr lang="en-us" dirty="0"/>
              <a:t>Page </a:t>
            </a:r>
            <a:fld id="{CA8D36FD-3D0F-4A9F-9D13-8D07F7DE734D}" type="slidenum">
              <a:rPr lang="en-US" altLang="ja-JP" smtClean="0"/>
              <a:pPr algn="r">
                <a:defRPr/>
              </a:pPr>
              <a:t>2</a:t>
            </a:fld>
            <a:r>
              <a:rPr lang="en-us" dirty="0"/>
              <a:t> / 30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D7E27E2-3D2D-4463-B58C-ED227E816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819150"/>
            <a:ext cx="8915400" cy="816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Monotype Sorts" pitchFamily="2" charset="2"/>
              <a:defRPr kumimoji="1"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y"/>
              <a:defRPr kumimoji="1" sz="2400">
                <a:solidFill>
                  <a:srgbClr val="000000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2000">
                <a:solidFill>
                  <a:srgbClr val="000000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1800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1800">
                <a:solidFill>
                  <a:srgbClr val="000000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2000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altLang="ja-JP" sz="1800" kern="0" dirty="0">
                <a:ea typeface="ＭＳ Ｐゴシック" pitchFamily="50" charset="-128"/>
              </a:rPr>
              <a:t>Oral presentation for 20 minutes, Q&amp;A for 10 minutes.</a:t>
            </a:r>
          </a:p>
          <a:p>
            <a:r>
              <a:rPr lang="en-US" altLang="ja-JP" sz="1800" kern="0" dirty="0">
                <a:ea typeface="ＭＳ Ｐゴシック" pitchFamily="50" charset="-128"/>
              </a:rPr>
              <a:t>Pre-recording presentation for 20 minutes.</a:t>
            </a:r>
          </a:p>
        </p:txBody>
      </p:sp>
    </p:spTree>
    <p:extLst>
      <p:ext uri="{BB962C8B-B14F-4D97-AF65-F5344CB8AC3E}">
        <p14:creationId xmlns:p14="http://schemas.microsoft.com/office/powerpoint/2010/main" val="2324179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anchor="t">
            <a:noAutofit/>
          </a:bodyPr>
          <a:lstStyle/>
          <a:p>
            <a:r>
              <a:rPr lang="en-US" sz="3200" dirty="0"/>
              <a:t>Presentation Slides </a:t>
            </a:r>
            <a:endParaRPr lang="en-us" sz="3200" dirty="0"/>
          </a:p>
        </p:txBody>
      </p:sp>
      <p:sp>
        <p:nvSpPr>
          <p:cNvPr id="5" name="フッター プレースホルダー 3">
            <a:extLst>
              <a:ext uri="{FF2B5EF4-FFF2-40B4-BE49-F238E27FC236}">
                <a16:creationId xmlns:a16="http://schemas.microsoft.com/office/drawing/2014/main" id="{4053B9FF-6F38-4861-9E03-0E7DB6F6F87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009200" y="4744800"/>
            <a:ext cx="1905000" cy="398700"/>
          </a:xfrm>
        </p:spPr>
        <p:txBody>
          <a:bodyPr/>
          <a:lstStyle/>
          <a:p>
            <a:pPr algn="r">
              <a:defRPr/>
            </a:pPr>
            <a:r>
              <a:rPr lang="en-us" dirty="0"/>
              <a:t>Page </a:t>
            </a:r>
            <a:fld id="{CA8D36FD-3D0F-4A9F-9D13-8D07F7DE734D}" type="slidenum">
              <a:rPr lang="en-US" altLang="ja-JP" smtClean="0"/>
              <a:pPr algn="r">
                <a:defRPr/>
              </a:pPr>
              <a:t>3</a:t>
            </a:fld>
            <a:r>
              <a:rPr lang="en-us" dirty="0"/>
              <a:t> / 30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575209EC-F114-4F8D-BCA5-D4F4F7E8CA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746348"/>
            <a:ext cx="891540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Monotype Sorts" pitchFamily="2" charset="2"/>
              <a:defRPr kumimoji="1"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y"/>
              <a:defRPr kumimoji="1" sz="2400">
                <a:solidFill>
                  <a:srgbClr val="000000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2000">
                <a:solidFill>
                  <a:srgbClr val="000000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1800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1800">
                <a:solidFill>
                  <a:srgbClr val="000000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2000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altLang="ja-JP" sz="1800" kern="0" dirty="0">
                <a:ea typeface="ＭＳ Ｐゴシック" pitchFamily="50" charset="-128"/>
              </a:rPr>
              <a:t>Layout (Tips and Tricks)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1800" kern="0" dirty="0">
                <a:ea typeface="ＭＳ Ｐゴシック" pitchFamily="50" charset="-128"/>
              </a:rPr>
              <a:t>Use Landscape Format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1800" kern="0" dirty="0">
                <a:ea typeface="ＭＳ Ｐゴシック" pitchFamily="50" charset="-128"/>
              </a:rPr>
              <a:t>Minimize information on each slide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1800" kern="0" dirty="0">
                <a:ea typeface="ＭＳ Ｐゴシック" pitchFamily="50" charset="-128"/>
              </a:rPr>
              <a:t>Highlight Main Points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1800" kern="0" dirty="0">
                <a:ea typeface="ＭＳ Ｐゴシック" pitchFamily="50" charset="-128"/>
              </a:rPr>
              <a:t>Use Photos &amp; Drawings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1800" kern="0" dirty="0">
                <a:ea typeface="ＭＳ Ｐゴシック" pitchFamily="50" charset="-128"/>
              </a:rPr>
              <a:t>Contrasting Colors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1800" kern="0" dirty="0">
                <a:ea typeface="ＭＳ Ｐゴシック" pitchFamily="50" charset="-128"/>
              </a:rPr>
              <a:t>Use of movie is encouraged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1800" kern="0" dirty="0">
                <a:ea typeface="ＭＳ Ｐゴシック" pitchFamily="50" charset="-128"/>
              </a:rPr>
              <a:t>No Commercialism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1800" kern="0" dirty="0">
                <a:ea typeface="ＭＳ Ｐゴシック" pitchFamily="50" charset="-128"/>
              </a:rPr>
              <a:t>The followings are highly recommended.</a:t>
            </a:r>
          </a:p>
          <a:p>
            <a:pPr lvl="1">
              <a:buClr>
                <a:srgbClr val="0000CC"/>
              </a:buClr>
              <a:buFont typeface="Tahoma" panose="020B0604030504040204" pitchFamily="34" charset="0"/>
              <a:buChar char="‒"/>
            </a:pPr>
            <a:r>
              <a:rPr lang="en-US" altLang="ja-JP" sz="1800" kern="0" dirty="0">
                <a:ea typeface="ＭＳ Ｐゴシック" pitchFamily="50" charset="-128"/>
              </a:rPr>
              <a:t>18pt of minimum font size</a:t>
            </a:r>
          </a:p>
          <a:p>
            <a:pPr lvl="1">
              <a:buClr>
                <a:srgbClr val="0000CC"/>
              </a:buClr>
              <a:buFont typeface="Tahoma" panose="020B0604030504040204" pitchFamily="34" charset="0"/>
              <a:buChar char="‒"/>
            </a:pPr>
            <a:r>
              <a:rPr lang="en-US" altLang="ja-JP" sz="1800" kern="0" dirty="0">
                <a:ea typeface="ＭＳ Ｐゴシック" pitchFamily="50" charset="-128"/>
              </a:rPr>
              <a:t>Slide background be simple</a:t>
            </a:r>
          </a:p>
          <a:p>
            <a:pPr lvl="1">
              <a:buClr>
                <a:srgbClr val="0000CC"/>
              </a:buClr>
              <a:buFont typeface="Tahoma" panose="020B0604030504040204" pitchFamily="34" charset="0"/>
              <a:buChar char="‒"/>
            </a:pPr>
            <a:r>
              <a:rPr lang="en-US" altLang="ja-JP" sz="1800" kern="0" dirty="0">
                <a:ea typeface="ＭＳ Ｐゴシック" pitchFamily="50" charset="-128"/>
              </a:rPr>
              <a:t>Make the background of the graph white or light color</a:t>
            </a:r>
          </a:p>
        </p:txBody>
      </p:sp>
    </p:spTree>
    <p:extLst>
      <p:ext uri="{BB962C8B-B14F-4D97-AF65-F5344CB8AC3E}">
        <p14:creationId xmlns:p14="http://schemas.microsoft.com/office/powerpoint/2010/main" val="1640279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ッター プレースホルダー 3">
            <a:extLst>
              <a:ext uri="{FF2B5EF4-FFF2-40B4-BE49-F238E27FC236}">
                <a16:creationId xmlns:a16="http://schemas.microsoft.com/office/drawing/2014/main" id="{4053B9FF-6F38-4861-9E03-0E7DB6F6F87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009200" y="4744800"/>
            <a:ext cx="1905000" cy="221456"/>
          </a:xfrm>
        </p:spPr>
        <p:txBody>
          <a:bodyPr/>
          <a:lstStyle/>
          <a:p>
            <a:pPr algn="r">
              <a:defRPr/>
            </a:pPr>
            <a:r>
              <a:rPr lang="en-us" dirty="0"/>
              <a:t>Page </a:t>
            </a:r>
            <a:fld id="{CA8D36FD-3D0F-4A9F-9D13-8D07F7DE734D}" type="slidenum">
              <a:rPr lang="en-US" altLang="ja-JP" smtClean="0"/>
              <a:pPr algn="r">
                <a:defRPr/>
              </a:pPr>
              <a:t>4</a:t>
            </a:fld>
            <a:r>
              <a:rPr lang="en-us" dirty="0"/>
              <a:t> / 30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425CBA12-7BA8-4482-ADCE-8D18BFBB40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4800" y="267494"/>
            <a:ext cx="8839200" cy="571500"/>
          </a:xfrm>
        </p:spPr>
        <p:txBody>
          <a:bodyPr/>
          <a:lstStyle/>
          <a:p>
            <a:r>
              <a:rPr lang="en-US" altLang="ja-JP" sz="2800" dirty="0">
                <a:ea typeface="ＭＳ Ｐゴシック" pitchFamily="50" charset="-128"/>
              </a:rPr>
              <a:t>Submission</a:t>
            </a:r>
            <a:r>
              <a:rPr lang="ja-JP" altLang="en-US" sz="2800" dirty="0">
                <a:ea typeface="ＭＳ Ｐゴシック" pitchFamily="50" charset="-128"/>
              </a:rPr>
              <a:t> </a:t>
            </a:r>
            <a:r>
              <a:rPr lang="en-US" altLang="ja-JP" sz="2800" dirty="0">
                <a:ea typeface="ＭＳ Ｐゴシック" pitchFamily="50" charset="-128"/>
              </a:rPr>
              <a:t>of the presentation material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86D1453E-2E8D-4EB8-8643-AE9FFB4AE1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857250"/>
            <a:ext cx="8596064" cy="103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Monotype Sorts" pitchFamily="2" charset="2"/>
              <a:defRPr kumimoji="1"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y"/>
              <a:defRPr kumimoji="1" sz="2400">
                <a:solidFill>
                  <a:srgbClr val="000000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2000">
                <a:solidFill>
                  <a:srgbClr val="000000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1800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1800">
                <a:solidFill>
                  <a:srgbClr val="000000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2000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altLang="ja-JP" sz="1800" kern="0" dirty="0">
                <a:ea typeface="ＭＳ Ｐゴシック" pitchFamily="50" charset="-128"/>
              </a:rPr>
              <a:t>Upload your presentation material through the  “Paper Entry System”.</a:t>
            </a:r>
          </a:p>
          <a:p>
            <a:r>
              <a:rPr lang="en-US" altLang="ja-JP" sz="1800" kern="0" dirty="0">
                <a:ea typeface="ＭＳ Ｐゴシック" pitchFamily="50" charset="-128"/>
              </a:rPr>
              <a:t>The upload system accepts only </a:t>
            </a:r>
            <a:r>
              <a:rPr lang="en-US" altLang="ja-JP" sz="1800" kern="0" dirty="0">
                <a:solidFill>
                  <a:srgbClr val="FF0000"/>
                </a:solidFill>
                <a:ea typeface="ＭＳ Ｐゴシック" pitchFamily="50" charset="-128"/>
              </a:rPr>
              <a:t>PDF, PPT, PPTX</a:t>
            </a:r>
            <a:r>
              <a:rPr lang="en-US" altLang="ja-JP" sz="1800" kern="0" dirty="0">
                <a:ea typeface="ＭＳ Ｐゴシック" pitchFamily="50" charset="-128"/>
              </a:rPr>
              <a:t> files. Maximum file size is 20 MB.</a:t>
            </a:r>
          </a:p>
          <a:p>
            <a:r>
              <a:rPr lang="en-US" altLang="ja-JP" sz="1800" kern="0" dirty="0">
                <a:ea typeface="ＭＳ Ｐゴシック" pitchFamily="50" charset="-128"/>
              </a:rPr>
              <a:t>Due date : September 20, 2022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4597124-89CB-4F6B-83ED-FE422ADFF9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2571750"/>
            <a:ext cx="88392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kumimoji="1" lang="en-US" altLang="ja-JP" sz="2800" b="1" dirty="0">
                <a:solidFill>
                  <a:schemeClr val="bg1"/>
                </a:solidFill>
                <a:latin typeface="Tahoma" pitchFamily="34" charset="0"/>
                <a:ea typeface="ＭＳ Ｐゴシック" pitchFamily="50" charset="-128"/>
              </a:rPr>
              <a:t>Submission of the presentation movie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2D66A90D-8993-4375-B92A-AAEFFE18BE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3219822"/>
            <a:ext cx="8640960" cy="103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Monotype Sorts" pitchFamily="2" charset="2"/>
              <a:defRPr kumimoji="1"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y"/>
              <a:defRPr kumimoji="1" sz="2400">
                <a:solidFill>
                  <a:srgbClr val="000000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2000">
                <a:solidFill>
                  <a:srgbClr val="000000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1800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1800">
                <a:solidFill>
                  <a:srgbClr val="000000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2000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altLang="ja-JP" sz="1800" kern="0" dirty="0">
                <a:ea typeface="ＭＳ Ｐゴシック" pitchFamily="50" charset="-128"/>
              </a:rPr>
              <a:t>Upload your presentation movie through the  “Paper Entry System”.</a:t>
            </a:r>
          </a:p>
          <a:p>
            <a:r>
              <a:rPr lang="en-US" altLang="ja-JP" sz="1800" kern="0" dirty="0">
                <a:ea typeface="ＭＳ Ｐゴシック" pitchFamily="50" charset="-128"/>
              </a:rPr>
              <a:t>The upload system accepts only </a:t>
            </a:r>
            <a:r>
              <a:rPr lang="en-US" altLang="ja-JP" sz="1800" kern="0" dirty="0">
                <a:solidFill>
                  <a:srgbClr val="FF0000"/>
                </a:solidFill>
                <a:ea typeface="ＭＳ Ｐゴシック" pitchFamily="50" charset="-128"/>
              </a:rPr>
              <a:t>MP4</a:t>
            </a:r>
            <a:r>
              <a:rPr lang="ja-JP" altLang="en-US" sz="1800" kern="0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kern="0" dirty="0">
                <a:ea typeface="ＭＳ Ｐゴシック" pitchFamily="50" charset="-128"/>
              </a:rPr>
              <a:t>files. Maximum file size is 700 MB.</a:t>
            </a:r>
          </a:p>
          <a:p>
            <a:r>
              <a:rPr lang="en-US" altLang="ja-JP" sz="1800" kern="0" dirty="0">
                <a:ea typeface="ＭＳ Ｐゴシック" pitchFamily="50" charset="-128"/>
              </a:rPr>
              <a:t>Due date : October 11, 2022</a:t>
            </a:r>
          </a:p>
        </p:txBody>
      </p:sp>
    </p:spTree>
    <p:extLst>
      <p:ext uri="{BB962C8B-B14F-4D97-AF65-F5344CB8AC3E}">
        <p14:creationId xmlns:p14="http://schemas.microsoft.com/office/powerpoint/2010/main" val="574500324"/>
      </p:ext>
    </p:extLst>
  </p:cSld>
  <p:clrMapOvr>
    <a:masterClrMapping/>
  </p:clrMapOvr>
</p:sld>
</file>

<file path=ppt/theme/theme1.xml><?xml version="1.0" encoding="utf-8"?>
<a:theme xmlns:a="http://schemas.openxmlformats.org/drawingml/2006/main" name="Whirlpool">
  <a:themeElements>
    <a:clrScheme name="Whirlpool 1">
      <a:dk1>
        <a:srgbClr val="000066"/>
      </a:dk1>
      <a:lt1>
        <a:srgbClr val="CCECFF"/>
      </a:lt1>
      <a:dk2>
        <a:srgbClr val="0000CC"/>
      </a:dk2>
      <a:lt2>
        <a:srgbClr val="CCFFFF"/>
      </a:lt2>
      <a:accent1>
        <a:srgbClr val="CC99FF"/>
      </a:accent1>
      <a:accent2>
        <a:srgbClr val="9999FF"/>
      </a:accent2>
      <a:accent3>
        <a:srgbClr val="AAAAE2"/>
      </a:accent3>
      <a:accent4>
        <a:srgbClr val="AEC9DA"/>
      </a:accent4>
      <a:accent5>
        <a:srgbClr val="E2CAFF"/>
      </a:accent5>
      <a:accent6>
        <a:srgbClr val="8A8AE7"/>
      </a:accent6>
      <a:hlink>
        <a:srgbClr val="99CCFF"/>
      </a:hlink>
      <a:folHlink>
        <a:srgbClr val="0066FF"/>
      </a:folHlink>
    </a:clrScheme>
    <a:fontScheme name="Whirlpool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20000"/>
            <a:lumOff val="80000"/>
          </a:schemeClr>
        </a:solidFill>
        <a:ln w="9525" cap="flat" cmpd="sng" algn="ctr">
          <a:solidFill>
            <a:schemeClr val="bg1">
              <a:lumMod val="60000"/>
              <a:lumOff val="40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2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dirty="0" smtClean="0">
            <a:ln>
              <a:noFill/>
            </a:ln>
            <a:solidFill>
              <a:schemeClr val="bg1">
                <a:lumMod val="50000"/>
              </a:schemeClr>
            </a:solidFill>
            <a:effectLst/>
            <a:latin typeface="+mn-l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lnSpc>
            <a:spcPct val="120000"/>
          </a:lnSpc>
          <a:defRPr kumimoji="1" dirty="0" smtClean="0">
            <a:solidFill>
              <a:schemeClr val="bg1">
                <a:lumMod val="50000"/>
              </a:schemeClr>
            </a:solidFill>
            <a:latin typeface="+mn-lt"/>
          </a:defRPr>
        </a:defPPr>
      </a:lstStyle>
    </a:txDef>
  </a:objectDefaults>
  <a:extraClrSchemeLst>
    <a:extraClrScheme>
      <a:clrScheme name="Whirlpool 1">
        <a:dk1>
          <a:srgbClr val="000066"/>
        </a:dk1>
        <a:lt1>
          <a:srgbClr val="CCECFF"/>
        </a:lt1>
        <a:dk2>
          <a:srgbClr val="0000CC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AAAAE2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rlpool 2">
        <a:dk1>
          <a:srgbClr val="000066"/>
        </a:dk1>
        <a:lt1>
          <a:srgbClr val="CCECFF"/>
        </a:lt1>
        <a:dk2>
          <a:srgbClr val="6699FF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B8CAFF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rlpoo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ETC2022_NPT_Presentation_Template.potx" id="{42A6B5FC-3DE3-41BB-BDEA-367F7BF7A907}" vid="{56C9CACF-412E-4A4E-B45D-E11D6A1542B9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SETC2022_NPT_Presentation_Template</Template>
  <TotalTime>105</TotalTime>
  <Words>397</Words>
  <Application>Microsoft Office PowerPoint</Application>
  <PresentationFormat>画面に合わせる (16:9)</PresentationFormat>
  <Paragraphs>60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Monotype Sorts</vt:lpstr>
      <vt:lpstr>Arial</vt:lpstr>
      <vt:lpstr>Marlett</vt:lpstr>
      <vt:lpstr>Tahoma</vt:lpstr>
      <vt:lpstr>Times New Roman</vt:lpstr>
      <vt:lpstr>Wingdings</vt:lpstr>
      <vt:lpstr>Whirlpool</vt:lpstr>
      <vt:lpstr>Title</vt:lpstr>
      <vt:lpstr>Time allocation for one session </vt:lpstr>
      <vt:lpstr>Presentation Slides </vt:lpstr>
      <vt:lpstr>Submission of the presentation material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Araki Yuji</dc:creator>
  <cp:lastModifiedBy>Hiroya Ueda (上田 浩矢)</cp:lastModifiedBy>
  <cp:revision>5</cp:revision>
  <dcterms:created xsi:type="dcterms:W3CDTF">2022-06-28T08:07:34Z</dcterms:created>
  <dcterms:modified xsi:type="dcterms:W3CDTF">2022-08-31T05:38:33Z</dcterms:modified>
</cp:coreProperties>
</file>